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embeddedFontLst>
    <p:embeddedFont>
      <p:font typeface="Calibri" panose="020F0502020204030204" pitchFamily="34" charset="0"/>
      <p:regular r:id="rId10"/>
      <p:bold r:id="rId11"/>
      <p:italic r:id="rId12"/>
      <p:boldItalic r:id="rId13"/>
    </p:embeddedFont>
    <p:embeddedFont>
      <p:font typeface="EB Garamond" panose="00000500000000000000" pitchFamily="2" charset="0"/>
      <p:regular r:id="rId14"/>
      <p:bold r:id="rId15"/>
      <p:italic r:id="rId16"/>
      <p:boldItalic r:id="rId17"/>
    </p:embeddedFont>
    <p:embeddedFont>
      <p:font typeface="EB Garamond Medium" panose="00000600000000000000" pitchFamily="2" charset="0"/>
      <p:regular r:id="rId18"/>
      <p:bold r:id="rId19"/>
      <p:italic r:id="rId20"/>
      <p:boldItalic r:id="rId21"/>
    </p:embeddedFont>
    <p:embeddedFont>
      <p:font typeface="Public Sans"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0" roundtripDataSignature="AMtx7miqyF+LDUuPGtczmEk9CVwKUKYhC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A4BF2BA-0B32-4039-8D23-6E65AF0657F0}">
  <a:tblStyle styleId="{5A4BF2BA-0B32-4039-8D23-6E65AF0657F0}"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946" y="67"/>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1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3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99922283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45" name="Google Shape;184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3" name="Google Shape;1863;g2139e008f0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85"/>
        <p:cNvGrpSpPr/>
        <p:nvPr/>
      </p:nvGrpSpPr>
      <p:grpSpPr>
        <a:xfrm>
          <a:off x="0" y="0"/>
          <a:ext cx="0" cy="0"/>
          <a:chOff x="0" y="0"/>
          <a:chExt cx="0" cy="0"/>
        </a:xfrm>
      </p:grpSpPr>
      <p:pic>
        <p:nvPicPr>
          <p:cNvPr id="86" name="Google Shape;86;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7" name="Google Shape;87;p222"/>
          <p:cNvSpPr>
            <a:spLocks noGrp="1"/>
          </p:cNvSpPr>
          <p:nvPr>
            <p:ph type="pic" idx="2"/>
          </p:nvPr>
        </p:nvSpPr>
        <p:spPr>
          <a:xfrm>
            <a:off x="4983850" y="776920"/>
            <a:ext cx="4160150" cy="4050508"/>
          </a:xfrm>
          <a:prstGeom prst="rect">
            <a:avLst/>
          </a:prstGeom>
          <a:noFill/>
          <a:ln>
            <a:noFill/>
          </a:ln>
        </p:spPr>
      </p:sp>
      <p:sp>
        <p:nvSpPr>
          <p:cNvPr id="88" name="Google Shape;88;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 name="Google Shape;89;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 name="Google Shape;94;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95" name="Google Shape;95;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96" name="Google Shape;96;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7" name="Google Shape;97;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4"/>
          <p:cNvSpPr>
            <a:spLocks noGrp="1"/>
          </p:cNvSpPr>
          <p:nvPr>
            <p:ph type="pic" idx="2"/>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9" name="Google Shape;109;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0" name="Google Shape;110;p225"/>
          <p:cNvSpPr>
            <a:spLocks noGrp="1"/>
          </p:cNvSpPr>
          <p:nvPr>
            <p:ph type="pic" idx="2"/>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2" name="Google Shape;112;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3" name="Google Shape;113;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4" name="Google Shape;114;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7" name="Google Shape;117;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8" name="Google Shape;118;p226"/>
          <p:cNvSpPr>
            <a:spLocks noGrp="1"/>
          </p:cNvSpPr>
          <p:nvPr>
            <p:ph type="pic" idx="2"/>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0" name="Google Shape;120;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1" name="Google Shape;121;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 name="Google Shape;122;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23"/>
        <p:cNvGrpSpPr/>
        <p:nvPr/>
      </p:nvGrpSpPr>
      <p:grpSpPr>
        <a:xfrm>
          <a:off x="0" y="0"/>
          <a:ext cx="0" cy="0"/>
          <a:chOff x="0" y="0"/>
          <a:chExt cx="0" cy="0"/>
        </a:xfrm>
      </p:grpSpPr>
      <p:pic>
        <p:nvPicPr>
          <p:cNvPr id="124" name="Google Shape;124;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5" name="Google Shape;125;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 name="Google Shape;126;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7" name="Google Shape;127;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28"/>
        <p:cNvGrpSpPr/>
        <p:nvPr/>
      </p:nvGrpSpPr>
      <p:grpSpPr>
        <a:xfrm>
          <a:off x="0" y="0"/>
          <a:ext cx="0" cy="0"/>
          <a:chOff x="0" y="0"/>
          <a:chExt cx="0" cy="0"/>
        </a:xfrm>
      </p:grpSpPr>
      <p:pic>
        <p:nvPicPr>
          <p:cNvPr id="129" name="Google Shape;129;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35" name="Google Shape;135;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36"/>
        <p:cNvGrpSpPr/>
        <p:nvPr/>
      </p:nvGrpSpPr>
      <p:grpSpPr>
        <a:xfrm>
          <a:off x="0" y="0"/>
          <a:ext cx="0" cy="0"/>
          <a:chOff x="0" y="0"/>
          <a:chExt cx="0" cy="0"/>
        </a:xfrm>
      </p:grpSpPr>
      <p:pic>
        <p:nvPicPr>
          <p:cNvPr id="137" name="Google Shape;137;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43" name="Google Shape;143;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44"/>
        <p:cNvGrpSpPr/>
        <p:nvPr/>
      </p:nvGrpSpPr>
      <p:grpSpPr>
        <a:xfrm>
          <a:off x="0" y="0"/>
          <a:ext cx="0" cy="0"/>
          <a:chOff x="0" y="0"/>
          <a:chExt cx="0" cy="0"/>
        </a:xfrm>
      </p:grpSpPr>
      <p:pic>
        <p:nvPicPr>
          <p:cNvPr id="145" name="Google Shape;145;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 name="Google Shape;147;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 name="Google Shape;148;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9" name="Google Shape;149;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0" name="Google Shape;150;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51" name="Google Shape;151;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52"/>
        <p:cNvGrpSpPr/>
        <p:nvPr/>
      </p:nvGrpSpPr>
      <p:grpSpPr>
        <a:xfrm>
          <a:off x="0" y="0"/>
          <a:ext cx="0" cy="0"/>
          <a:chOff x="0" y="0"/>
          <a:chExt cx="0" cy="0"/>
        </a:xfrm>
      </p:grpSpPr>
      <p:pic>
        <p:nvPicPr>
          <p:cNvPr id="153" name="Google Shape;153;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4" name="Google Shape;154;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57" name="Google Shape;157;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8" name="Google Shape;158;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59" name="Google Shape;159;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60"/>
        <p:cNvGrpSpPr/>
        <p:nvPr/>
      </p:nvGrpSpPr>
      <p:grpSpPr>
        <a:xfrm>
          <a:off x="0" y="0"/>
          <a:ext cx="0" cy="0"/>
          <a:chOff x="0" y="0"/>
          <a:chExt cx="0" cy="0"/>
        </a:xfrm>
      </p:grpSpPr>
      <p:pic>
        <p:nvPicPr>
          <p:cNvPr id="161" name="Google Shape;161;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3" name="Google Shape;163;p232"/>
          <p:cNvSpPr>
            <a:spLocks noGrp="1"/>
          </p:cNvSpPr>
          <p:nvPr>
            <p:ph type="pic" idx="2"/>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5" name="Google Shape;165;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66" name="Google Shape;166;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67"/>
        <p:cNvGrpSpPr/>
        <p:nvPr/>
      </p:nvGrpSpPr>
      <p:grpSpPr>
        <a:xfrm>
          <a:off x="0" y="0"/>
          <a:ext cx="0" cy="0"/>
          <a:chOff x="0" y="0"/>
          <a:chExt cx="0" cy="0"/>
        </a:xfrm>
      </p:grpSpPr>
      <p:pic>
        <p:nvPicPr>
          <p:cNvPr id="168" name="Google Shape;168;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0" name="Google Shape;170;p233"/>
          <p:cNvSpPr>
            <a:spLocks noGrp="1"/>
          </p:cNvSpPr>
          <p:nvPr>
            <p:ph type="pic" idx="2"/>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 name="Google Shape;172;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3" name="Google Shape;173;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6" name="Google Shape;176;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4"/>
          <p:cNvSpPr>
            <a:spLocks noGrp="1"/>
          </p:cNvSpPr>
          <p:nvPr>
            <p:ph type="pic" idx="2"/>
          </p:nvPr>
        </p:nvSpPr>
        <p:spPr>
          <a:xfrm>
            <a:off x="1" y="0"/>
            <a:ext cx="4572000" cy="5143494"/>
          </a:xfrm>
          <a:prstGeom prst="rect">
            <a:avLst/>
          </a:prstGeom>
          <a:noFill/>
          <a:ln>
            <a:noFill/>
          </a:ln>
        </p:spPr>
      </p:sp>
      <p:sp>
        <p:nvSpPr>
          <p:cNvPr id="178" name="Google Shape;178;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 name="Google Shape;180;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1" name="Google Shape;181;p234"/>
          <p:cNvSpPr>
            <a:spLocks noGrp="1"/>
          </p:cNvSpPr>
          <p:nvPr>
            <p:ph type="pic" idx="3"/>
          </p:nvPr>
        </p:nvSpPr>
        <p:spPr>
          <a:xfrm>
            <a:off x="4408678" y="1539292"/>
            <a:ext cx="318677" cy="318677"/>
          </a:xfrm>
          <a:prstGeom prst="rect">
            <a:avLst/>
          </a:prstGeom>
          <a:noFill/>
          <a:ln>
            <a:noFill/>
          </a:ln>
        </p:spPr>
      </p:sp>
      <p:sp>
        <p:nvSpPr>
          <p:cNvPr id="182" name="Google Shape;182;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4" name="Google Shape;184;p234"/>
          <p:cNvSpPr>
            <a:spLocks noGrp="1"/>
          </p:cNvSpPr>
          <p:nvPr>
            <p:ph type="pic" idx="4"/>
          </p:nvPr>
        </p:nvSpPr>
        <p:spPr>
          <a:xfrm>
            <a:off x="4408678" y="3122801"/>
            <a:ext cx="318677" cy="318677"/>
          </a:xfrm>
          <a:prstGeom prst="rect">
            <a:avLst/>
          </a:prstGeom>
          <a:noFill/>
          <a:ln>
            <a:noFill/>
          </a:ln>
        </p:spPr>
      </p:sp>
      <p:sp>
        <p:nvSpPr>
          <p:cNvPr id="185" name="Google Shape;185;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8" name="Google Shape;188;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5"/>
          <p:cNvSpPr>
            <a:spLocks noGrp="1"/>
          </p:cNvSpPr>
          <p:nvPr>
            <p:ph type="pic" idx="2"/>
          </p:nvPr>
        </p:nvSpPr>
        <p:spPr>
          <a:xfrm>
            <a:off x="1" y="0"/>
            <a:ext cx="4572000" cy="5143494"/>
          </a:xfrm>
          <a:prstGeom prst="rect">
            <a:avLst/>
          </a:prstGeom>
          <a:noFill/>
          <a:ln>
            <a:noFill/>
          </a:ln>
        </p:spPr>
      </p:sp>
      <p:sp>
        <p:nvSpPr>
          <p:cNvPr id="190" name="Google Shape;190;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 name="Google Shape;192;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3" name="Google Shape;193;p235"/>
          <p:cNvSpPr>
            <a:spLocks noGrp="1"/>
          </p:cNvSpPr>
          <p:nvPr>
            <p:ph type="pic" idx="3"/>
          </p:nvPr>
        </p:nvSpPr>
        <p:spPr>
          <a:xfrm>
            <a:off x="4408678" y="1539292"/>
            <a:ext cx="318677" cy="318677"/>
          </a:xfrm>
          <a:prstGeom prst="rect">
            <a:avLst/>
          </a:prstGeom>
          <a:noFill/>
          <a:ln>
            <a:noFill/>
          </a:ln>
        </p:spPr>
      </p:sp>
      <p:sp>
        <p:nvSpPr>
          <p:cNvPr id="194" name="Google Shape;194;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5" name="Google Shape;195;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5"/>
          <p:cNvSpPr>
            <a:spLocks noGrp="1"/>
          </p:cNvSpPr>
          <p:nvPr>
            <p:ph type="pic" idx="4"/>
          </p:nvPr>
        </p:nvSpPr>
        <p:spPr>
          <a:xfrm>
            <a:off x="4408678" y="3122801"/>
            <a:ext cx="318677" cy="318677"/>
          </a:xfrm>
          <a:prstGeom prst="rect">
            <a:avLst/>
          </a:prstGeom>
          <a:noFill/>
          <a:ln>
            <a:noFill/>
          </a:ln>
        </p:spPr>
      </p:sp>
      <p:sp>
        <p:nvSpPr>
          <p:cNvPr id="197" name="Google Shape;197;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8"/>
        <p:cNvGrpSpPr/>
        <p:nvPr/>
      </p:nvGrpSpPr>
      <p:grpSpPr>
        <a:xfrm>
          <a:off x="0" y="0"/>
          <a:ext cx="0" cy="0"/>
          <a:chOff x="0" y="0"/>
          <a:chExt cx="0" cy="0"/>
        </a:xfrm>
      </p:grpSpPr>
      <p:pic>
        <p:nvPicPr>
          <p:cNvPr id="199" name="Google Shape;199;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3" name="Google Shape;203;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04" name="Google Shape;204;p236"/>
          <p:cNvSpPr>
            <a:spLocks noGrp="1"/>
          </p:cNvSpPr>
          <p:nvPr>
            <p:ph type="pic" idx="2"/>
          </p:nvPr>
        </p:nvSpPr>
        <p:spPr>
          <a:xfrm>
            <a:off x="219360" y="856040"/>
            <a:ext cx="3958630" cy="4287460"/>
          </a:xfrm>
          <a:prstGeom prst="rect">
            <a:avLst/>
          </a:prstGeom>
          <a:noFill/>
          <a:ln>
            <a:noFill/>
          </a:ln>
        </p:spPr>
      </p:sp>
      <p:sp>
        <p:nvSpPr>
          <p:cNvPr id="205" name="Google Shape;205;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6" name="Google Shape;206;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8"/>
        <p:cNvGrpSpPr/>
        <p:nvPr/>
      </p:nvGrpSpPr>
      <p:grpSpPr>
        <a:xfrm>
          <a:off x="0" y="0"/>
          <a:ext cx="0" cy="0"/>
          <a:chOff x="0" y="0"/>
          <a:chExt cx="0" cy="0"/>
        </a:xfrm>
      </p:grpSpPr>
      <p:pic>
        <p:nvPicPr>
          <p:cNvPr id="209" name="Google Shape;209;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0" name="Google Shape;210;p237"/>
          <p:cNvSpPr>
            <a:spLocks noGrp="1"/>
          </p:cNvSpPr>
          <p:nvPr>
            <p:ph type="pic" idx="2"/>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2" name="Google Shape;212;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3" name="Google Shape;213;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15"/>
        <p:cNvGrpSpPr/>
        <p:nvPr/>
      </p:nvGrpSpPr>
      <p:grpSpPr>
        <a:xfrm>
          <a:off x="0" y="0"/>
          <a:ext cx="0" cy="0"/>
          <a:chOff x="0" y="0"/>
          <a:chExt cx="0" cy="0"/>
        </a:xfrm>
      </p:grpSpPr>
      <p:pic>
        <p:nvPicPr>
          <p:cNvPr id="216" name="Google Shape;216;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 name="Google Shape;218;p238"/>
          <p:cNvSpPr>
            <a:spLocks noGrp="1"/>
          </p:cNvSpPr>
          <p:nvPr>
            <p:ph type="pic" idx="2"/>
          </p:nvPr>
        </p:nvSpPr>
        <p:spPr>
          <a:xfrm>
            <a:off x="219360" y="856040"/>
            <a:ext cx="3958630" cy="4287460"/>
          </a:xfrm>
          <a:prstGeom prst="rect">
            <a:avLst/>
          </a:prstGeom>
          <a:noFill/>
          <a:ln>
            <a:noFill/>
          </a:ln>
        </p:spPr>
      </p:sp>
      <p:sp>
        <p:nvSpPr>
          <p:cNvPr id="219" name="Google Shape;219;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0" name="Google Shape;220;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 name="Google Shape;221;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22"/>
        <p:cNvGrpSpPr/>
        <p:nvPr/>
      </p:nvGrpSpPr>
      <p:grpSpPr>
        <a:xfrm>
          <a:off x="0" y="0"/>
          <a:ext cx="0" cy="0"/>
          <a:chOff x="0" y="0"/>
          <a:chExt cx="0" cy="0"/>
        </a:xfrm>
      </p:grpSpPr>
      <p:pic>
        <p:nvPicPr>
          <p:cNvPr id="223" name="Google Shape;223;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5" name="Google Shape;225;p239"/>
          <p:cNvSpPr>
            <a:spLocks noGrp="1"/>
          </p:cNvSpPr>
          <p:nvPr>
            <p:ph type="pic" idx="2"/>
          </p:nvPr>
        </p:nvSpPr>
        <p:spPr>
          <a:xfrm>
            <a:off x="235670" y="0"/>
            <a:ext cx="3582186" cy="5143494"/>
          </a:xfrm>
          <a:prstGeom prst="rect">
            <a:avLst/>
          </a:prstGeom>
          <a:noFill/>
          <a:ln>
            <a:noFill/>
          </a:ln>
        </p:spPr>
      </p:sp>
      <p:sp>
        <p:nvSpPr>
          <p:cNvPr id="226" name="Google Shape;226;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7" name="Google Shape;227;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2" name="Google Shape;232;p240"/>
          <p:cNvSpPr>
            <a:spLocks noGrp="1"/>
          </p:cNvSpPr>
          <p:nvPr>
            <p:ph type="pic" idx="2"/>
          </p:nvPr>
        </p:nvSpPr>
        <p:spPr>
          <a:xfrm>
            <a:off x="-1" y="0"/>
            <a:ext cx="5312965" cy="5143494"/>
          </a:xfrm>
          <a:prstGeom prst="rect">
            <a:avLst/>
          </a:prstGeom>
          <a:noFill/>
          <a:ln>
            <a:noFill/>
          </a:ln>
        </p:spPr>
      </p:sp>
      <p:sp>
        <p:nvSpPr>
          <p:cNvPr id="233" name="Google Shape;233;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4" name="Google Shape;234;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37" name="Google Shape;237;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38" name="Google Shape;238;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40" name="Google Shape;240;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1" name="Google Shape;241;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2" name="Google Shape;242;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6" name="Google Shape;246;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54" name="Google Shape;254;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6" name="Google Shape;266;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67"/>
        <p:cNvGrpSpPr/>
        <p:nvPr/>
      </p:nvGrpSpPr>
      <p:grpSpPr>
        <a:xfrm>
          <a:off x="0" y="0"/>
          <a:ext cx="0" cy="0"/>
          <a:chOff x="0" y="0"/>
          <a:chExt cx="0" cy="0"/>
        </a:xfrm>
      </p:grpSpPr>
      <p:pic>
        <p:nvPicPr>
          <p:cNvPr id="268" name="Google Shape;268;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69" name="Google Shape;269;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70"/>
        <p:cNvGrpSpPr/>
        <p:nvPr/>
      </p:nvGrpSpPr>
      <p:grpSpPr>
        <a:xfrm>
          <a:off x="0" y="0"/>
          <a:ext cx="0" cy="0"/>
          <a:chOff x="0" y="0"/>
          <a:chExt cx="0" cy="0"/>
        </a:xfrm>
      </p:grpSpPr>
      <p:pic>
        <p:nvPicPr>
          <p:cNvPr id="271" name="Google Shape;271;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72" name="Google Shape;272;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73"/>
        <p:cNvGrpSpPr/>
        <p:nvPr/>
      </p:nvGrpSpPr>
      <p:grpSpPr>
        <a:xfrm>
          <a:off x="0" y="0"/>
          <a:ext cx="0" cy="0"/>
          <a:chOff x="0" y="0"/>
          <a:chExt cx="0" cy="0"/>
        </a:xfrm>
      </p:grpSpPr>
      <p:pic>
        <p:nvPicPr>
          <p:cNvPr id="274" name="Google Shape;274;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75" name="Google Shape;275;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77"/>
        <p:cNvGrpSpPr/>
        <p:nvPr/>
      </p:nvGrpSpPr>
      <p:grpSpPr>
        <a:xfrm>
          <a:off x="0" y="0"/>
          <a:ext cx="0" cy="0"/>
          <a:chOff x="0" y="0"/>
          <a:chExt cx="0" cy="0"/>
        </a:xfrm>
      </p:grpSpPr>
      <p:pic>
        <p:nvPicPr>
          <p:cNvPr id="278" name="Google Shape;278;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0" name="Google Shape;280;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3" name="Google Shape;283;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5" name="Google Shape;285;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 name="Google Shape;286;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 name="Google Shape;287;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89"/>
        <p:cNvGrpSpPr/>
        <p:nvPr/>
      </p:nvGrpSpPr>
      <p:grpSpPr>
        <a:xfrm>
          <a:off x="0" y="0"/>
          <a:ext cx="0" cy="0"/>
          <a:chOff x="0" y="0"/>
          <a:chExt cx="0" cy="0"/>
        </a:xfrm>
      </p:grpSpPr>
      <p:pic>
        <p:nvPicPr>
          <p:cNvPr id="290" name="Google Shape;290;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2" name="Google Shape;292;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5" name="Google Shape;295;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7" name="Google Shape;297;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8" name="Google Shape;298;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01"/>
        <p:cNvGrpSpPr/>
        <p:nvPr/>
      </p:nvGrpSpPr>
      <p:grpSpPr>
        <a:xfrm>
          <a:off x="0" y="0"/>
          <a:ext cx="0" cy="0"/>
          <a:chOff x="0" y="0"/>
          <a:chExt cx="0" cy="0"/>
        </a:xfrm>
      </p:grpSpPr>
      <p:pic>
        <p:nvPicPr>
          <p:cNvPr id="302" name="Google Shape;302;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303" name="Google Shape;303;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08" name="Google Shape;308;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3" name="Google Shape;313;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14" name="Google Shape;314;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 name="Google Shape;315;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6" name="Google Shape;316;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7" name="Google Shape;317;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20"/>
        <p:cNvGrpSpPr/>
        <p:nvPr/>
      </p:nvGrpSpPr>
      <p:grpSpPr>
        <a:xfrm>
          <a:off x="0" y="0"/>
          <a:ext cx="0" cy="0"/>
          <a:chOff x="0" y="0"/>
          <a:chExt cx="0" cy="0"/>
        </a:xfrm>
      </p:grpSpPr>
      <p:pic>
        <p:nvPicPr>
          <p:cNvPr id="321" name="Google Shape;321;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3" name="Google Shape;323;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25" name="Google Shape;325;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6" name="Google Shape;326;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7" name="Google Shape;327;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29" name="Google Shape;329;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0" name="Google Shape;330;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1" name="Google Shape;331;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33" name="Google Shape;333;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4" name="Google Shape;334;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5" name="Google Shape;335;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36"/>
        <p:cNvGrpSpPr/>
        <p:nvPr/>
      </p:nvGrpSpPr>
      <p:grpSpPr>
        <a:xfrm>
          <a:off x="0" y="0"/>
          <a:ext cx="0" cy="0"/>
          <a:chOff x="0" y="0"/>
          <a:chExt cx="0" cy="0"/>
        </a:xfrm>
      </p:grpSpPr>
      <p:pic>
        <p:nvPicPr>
          <p:cNvPr id="337" name="Google Shape;337;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4" name="Google Shape;344;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5" name="Google Shape;345;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1"/>
          <p:cNvSpPr>
            <a:spLocks noGrp="1"/>
          </p:cNvSpPr>
          <p:nvPr>
            <p:ph type="pic" idx="5"/>
          </p:nvPr>
        </p:nvSpPr>
        <p:spPr>
          <a:xfrm>
            <a:off x="1460973" y="2631002"/>
            <a:ext cx="539010" cy="538720"/>
          </a:xfrm>
          <a:prstGeom prst="rect">
            <a:avLst/>
          </a:prstGeom>
          <a:noFill/>
          <a:ln>
            <a:noFill/>
          </a:ln>
        </p:spPr>
      </p:sp>
      <p:sp>
        <p:nvSpPr>
          <p:cNvPr id="349" name="Google Shape;349;p251"/>
          <p:cNvSpPr>
            <a:spLocks noGrp="1"/>
          </p:cNvSpPr>
          <p:nvPr>
            <p:ph type="pic" idx="6"/>
          </p:nvPr>
        </p:nvSpPr>
        <p:spPr>
          <a:xfrm>
            <a:off x="4302493" y="2631002"/>
            <a:ext cx="539010" cy="538720"/>
          </a:xfrm>
          <a:prstGeom prst="rect">
            <a:avLst/>
          </a:prstGeom>
          <a:noFill/>
          <a:ln>
            <a:noFill/>
          </a:ln>
        </p:spPr>
      </p:sp>
      <p:sp>
        <p:nvSpPr>
          <p:cNvPr id="350" name="Google Shape;350;p251"/>
          <p:cNvSpPr>
            <a:spLocks noGrp="1"/>
          </p:cNvSpPr>
          <p:nvPr>
            <p:ph type="pic" idx="7"/>
          </p:nvPr>
        </p:nvSpPr>
        <p:spPr>
          <a:xfrm>
            <a:off x="7144013" y="2631002"/>
            <a:ext cx="539010" cy="538720"/>
          </a:xfrm>
          <a:prstGeom prst="rect">
            <a:avLst/>
          </a:prstGeom>
          <a:noFill/>
          <a:ln>
            <a:noFill/>
          </a:ln>
        </p:spPr>
      </p:sp>
      <p:sp>
        <p:nvSpPr>
          <p:cNvPr id="351" name="Google Shape;351;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2" name="Google Shape;352;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6"/>
        <p:cNvGrpSpPr/>
        <p:nvPr/>
      </p:nvGrpSpPr>
      <p:grpSpPr>
        <a:xfrm>
          <a:off x="0" y="0"/>
          <a:ext cx="0" cy="0"/>
          <a:chOff x="0" y="0"/>
          <a:chExt cx="0" cy="0"/>
        </a:xfrm>
      </p:grpSpPr>
      <p:pic>
        <p:nvPicPr>
          <p:cNvPr id="27" name="Google Shape;27;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8" name="Google Shape;2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 name="Google Shape;2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 name="Google Shape;30;p282"/>
          <p:cNvGrpSpPr/>
          <p:nvPr/>
        </p:nvGrpSpPr>
        <p:grpSpPr>
          <a:xfrm>
            <a:off x="2441263" y="1060409"/>
            <a:ext cx="4259386" cy="3399177"/>
            <a:chOff x="2441263" y="1068029"/>
            <a:chExt cx="4259386" cy="3399177"/>
          </a:xfrm>
        </p:grpSpPr>
        <p:pic>
          <p:nvPicPr>
            <p:cNvPr id="31" name="Google Shape;31;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44" name="Google Shape;4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 name="Google Shape;4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 name="Google Shape;4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 name="Google Shape;4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 name="Google Shape;5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53"/>
        <p:cNvGrpSpPr/>
        <p:nvPr/>
      </p:nvGrpSpPr>
      <p:grpSpPr>
        <a:xfrm>
          <a:off x="0" y="0"/>
          <a:ext cx="0" cy="0"/>
          <a:chOff x="0" y="0"/>
          <a:chExt cx="0" cy="0"/>
        </a:xfrm>
      </p:grpSpPr>
      <p:pic>
        <p:nvPicPr>
          <p:cNvPr id="354" name="Google Shape;354;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1" name="Google Shape;361;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2" name="Google Shape;362;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2"/>
          <p:cNvSpPr>
            <a:spLocks noGrp="1"/>
          </p:cNvSpPr>
          <p:nvPr>
            <p:ph type="pic" idx="5"/>
          </p:nvPr>
        </p:nvSpPr>
        <p:spPr>
          <a:xfrm>
            <a:off x="1460973" y="2631002"/>
            <a:ext cx="539010" cy="538720"/>
          </a:xfrm>
          <a:prstGeom prst="rect">
            <a:avLst/>
          </a:prstGeom>
          <a:noFill/>
          <a:ln>
            <a:noFill/>
          </a:ln>
        </p:spPr>
      </p:sp>
      <p:sp>
        <p:nvSpPr>
          <p:cNvPr id="366" name="Google Shape;366;p252"/>
          <p:cNvSpPr>
            <a:spLocks noGrp="1"/>
          </p:cNvSpPr>
          <p:nvPr>
            <p:ph type="pic" idx="6"/>
          </p:nvPr>
        </p:nvSpPr>
        <p:spPr>
          <a:xfrm>
            <a:off x="4302493" y="2631002"/>
            <a:ext cx="539010" cy="538720"/>
          </a:xfrm>
          <a:prstGeom prst="rect">
            <a:avLst/>
          </a:prstGeom>
          <a:noFill/>
          <a:ln>
            <a:noFill/>
          </a:ln>
        </p:spPr>
      </p:sp>
      <p:sp>
        <p:nvSpPr>
          <p:cNvPr id="367" name="Google Shape;367;p252"/>
          <p:cNvSpPr>
            <a:spLocks noGrp="1"/>
          </p:cNvSpPr>
          <p:nvPr>
            <p:ph type="pic" idx="7"/>
          </p:nvPr>
        </p:nvSpPr>
        <p:spPr>
          <a:xfrm>
            <a:off x="7144013" y="2631002"/>
            <a:ext cx="539010" cy="538720"/>
          </a:xfrm>
          <a:prstGeom prst="rect">
            <a:avLst/>
          </a:prstGeom>
          <a:noFill/>
          <a:ln>
            <a:noFill/>
          </a:ln>
        </p:spPr>
      </p:sp>
      <p:sp>
        <p:nvSpPr>
          <p:cNvPr id="368" name="Google Shape;368;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9" name="Google Shape;369;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70"/>
        <p:cNvGrpSpPr/>
        <p:nvPr/>
      </p:nvGrpSpPr>
      <p:grpSpPr>
        <a:xfrm>
          <a:off x="0" y="0"/>
          <a:ext cx="0" cy="0"/>
          <a:chOff x="0" y="0"/>
          <a:chExt cx="0" cy="0"/>
        </a:xfrm>
      </p:grpSpPr>
      <p:pic>
        <p:nvPicPr>
          <p:cNvPr id="371" name="Google Shape;371;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8" name="Google Shape;378;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9" name="Google Shape;379;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3"/>
          <p:cNvSpPr>
            <a:spLocks noGrp="1"/>
          </p:cNvSpPr>
          <p:nvPr>
            <p:ph type="pic" idx="5"/>
          </p:nvPr>
        </p:nvSpPr>
        <p:spPr>
          <a:xfrm>
            <a:off x="1460973" y="2631002"/>
            <a:ext cx="539010" cy="538720"/>
          </a:xfrm>
          <a:prstGeom prst="rect">
            <a:avLst/>
          </a:prstGeom>
          <a:noFill/>
          <a:ln>
            <a:noFill/>
          </a:ln>
        </p:spPr>
      </p:sp>
      <p:sp>
        <p:nvSpPr>
          <p:cNvPr id="383" name="Google Shape;383;p253"/>
          <p:cNvSpPr>
            <a:spLocks noGrp="1"/>
          </p:cNvSpPr>
          <p:nvPr>
            <p:ph type="pic" idx="6"/>
          </p:nvPr>
        </p:nvSpPr>
        <p:spPr>
          <a:xfrm>
            <a:off x="4302493" y="2631002"/>
            <a:ext cx="539010" cy="538720"/>
          </a:xfrm>
          <a:prstGeom prst="rect">
            <a:avLst/>
          </a:prstGeom>
          <a:noFill/>
          <a:ln>
            <a:noFill/>
          </a:ln>
        </p:spPr>
      </p:sp>
      <p:sp>
        <p:nvSpPr>
          <p:cNvPr id="384" name="Google Shape;384;p253"/>
          <p:cNvSpPr>
            <a:spLocks noGrp="1"/>
          </p:cNvSpPr>
          <p:nvPr>
            <p:ph type="pic" idx="7"/>
          </p:nvPr>
        </p:nvSpPr>
        <p:spPr>
          <a:xfrm>
            <a:off x="7144013" y="2631002"/>
            <a:ext cx="539010" cy="538720"/>
          </a:xfrm>
          <a:prstGeom prst="rect">
            <a:avLst/>
          </a:prstGeom>
          <a:noFill/>
          <a:ln>
            <a:noFill/>
          </a:ln>
        </p:spPr>
      </p:sp>
      <p:sp>
        <p:nvSpPr>
          <p:cNvPr id="385" name="Google Shape;385;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6" name="Google Shape;386;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87"/>
        <p:cNvGrpSpPr/>
        <p:nvPr/>
      </p:nvGrpSpPr>
      <p:grpSpPr>
        <a:xfrm>
          <a:off x="0" y="0"/>
          <a:ext cx="0" cy="0"/>
          <a:chOff x="0" y="0"/>
          <a:chExt cx="0" cy="0"/>
        </a:xfrm>
      </p:grpSpPr>
      <p:pic>
        <p:nvPicPr>
          <p:cNvPr id="388" name="Google Shape;388;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95" name="Google Shape;395;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6" name="Google Shape;396;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7" name="Google Shape;397;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8" name="Google Shape;398;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9" name="Google Shape;399;p254"/>
          <p:cNvSpPr>
            <a:spLocks noGrp="1"/>
          </p:cNvSpPr>
          <p:nvPr>
            <p:ph type="pic" idx="5"/>
          </p:nvPr>
        </p:nvSpPr>
        <p:spPr>
          <a:xfrm>
            <a:off x="1460973" y="2631002"/>
            <a:ext cx="539010" cy="538720"/>
          </a:xfrm>
          <a:prstGeom prst="rect">
            <a:avLst/>
          </a:prstGeom>
          <a:noFill/>
          <a:ln>
            <a:noFill/>
          </a:ln>
        </p:spPr>
      </p:sp>
      <p:sp>
        <p:nvSpPr>
          <p:cNvPr id="400" name="Google Shape;400;p254"/>
          <p:cNvSpPr>
            <a:spLocks noGrp="1"/>
          </p:cNvSpPr>
          <p:nvPr>
            <p:ph type="pic" idx="6"/>
          </p:nvPr>
        </p:nvSpPr>
        <p:spPr>
          <a:xfrm>
            <a:off x="4302493" y="2631002"/>
            <a:ext cx="539010" cy="538720"/>
          </a:xfrm>
          <a:prstGeom prst="rect">
            <a:avLst/>
          </a:prstGeom>
          <a:noFill/>
          <a:ln>
            <a:noFill/>
          </a:ln>
        </p:spPr>
      </p:sp>
      <p:sp>
        <p:nvSpPr>
          <p:cNvPr id="401" name="Google Shape;401;p254"/>
          <p:cNvSpPr>
            <a:spLocks noGrp="1"/>
          </p:cNvSpPr>
          <p:nvPr>
            <p:ph type="pic" idx="7"/>
          </p:nvPr>
        </p:nvSpPr>
        <p:spPr>
          <a:xfrm>
            <a:off x="7144013" y="2631002"/>
            <a:ext cx="539010" cy="538720"/>
          </a:xfrm>
          <a:prstGeom prst="rect">
            <a:avLst/>
          </a:prstGeom>
          <a:noFill/>
          <a:ln>
            <a:noFill/>
          </a:ln>
        </p:spPr>
      </p:sp>
      <p:sp>
        <p:nvSpPr>
          <p:cNvPr id="402" name="Google Shape;402;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04"/>
        <p:cNvGrpSpPr/>
        <p:nvPr/>
      </p:nvGrpSpPr>
      <p:grpSpPr>
        <a:xfrm>
          <a:off x="0" y="0"/>
          <a:ext cx="0" cy="0"/>
          <a:chOff x="0" y="0"/>
          <a:chExt cx="0" cy="0"/>
        </a:xfrm>
      </p:grpSpPr>
      <p:pic>
        <p:nvPicPr>
          <p:cNvPr id="405" name="Google Shape;405;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7" name="Google Shape;407;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08" name="Google Shape;408;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9" name="Google Shape;409;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5"/>
          <p:cNvSpPr>
            <a:spLocks noGrp="1"/>
          </p:cNvSpPr>
          <p:nvPr>
            <p:ph type="pic" idx="4"/>
          </p:nvPr>
        </p:nvSpPr>
        <p:spPr>
          <a:xfrm>
            <a:off x="1324089" y="1830915"/>
            <a:ext cx="482600" cy="482600"/>
          </a:xfrm>
          <a:prstGeom prst="rect">
            <a:avLst/>
          </a:prstGeom>
          <a:noFill/>
          <a:ln>
            <a:noFill/>
          </a:ln>
        </p:spPr>
      </p:sp>
      <p:sp>
        <p:nvSpPr>
          <p:cNvPr id="415" name="Google Shape;415;p255"/>
          <p:cNvSpPr>
            <a:spLocks noGrp="1"/>
          </p:cNvSpPr>
          <p:nvPr>
            <p:ph type="pic" idx="5"/>
          </p:nvPr>
        </p:nvSpPr>
        <p:spPr>
          <a:xfrm>
            <a:off x="4330701" y="1830915"/>
            <a:ext cx="482600" cy="482600"/>
          </a:xfrm>
          <a:prstGeom prst="rect">
            <a:avLst/>
          </a:prstGeom>
          <a:noFill/>
          <a:ln>
            <a:noFill/>
          </a:ln>
        </p:spPr>
      </p:sp>
      <p:sp>
        <p:nvSpPr>
          <p:cNvPr id="416" name="Google Shape;416;p255"/>
          <p:cNvSpPr>
            <a:spLocks noGrp="1"/>
          </p:cNvSpPr>
          <p:nvPr>
            <p:ph type="pic" idx="6"/>
          </p:nvPr>
        </p:nvSpPr>
        <p:spPr>
          <a:xfrm>
            <a:off x="7337312" y="1830915"/>
            <a:ext cx="482600" cy="482600"/>
          </a:xfrm>
          <a:prstGeom prst="rect">
            <a:avLst/>
          </a:prstGeom>
          <a:noFill/>
          <a:ln>
            <a:noFill/>
          </a:ln>
        </p:spPr>
      </p:sp>
      <p:sp>
        <p:nvSpPr>
          <p:cNvPr id="417" name="Google Shape;417;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8" name="Google Shape;418;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9" name="Google Shape;419;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22"/>
        <p:cNvGrpSpPr/>
        <p:nvPr/>
      </p:nvGrpSpPr>
      <p:grpSpPr>
        <a:xfrm>
          <a:off x="0" y="0"/>
          <a:ext cx="0" cy="0"/>
          <a:chOff x="0" y="0"/>
          <a:chExt cx="0" cy="0"/>
        </a:xfrm>
      </p:grpSpPr>
      <p:pic>
        <p:nvPicPr>
          <p:cNvPr id="423" name="Google Shape;423;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25" name="Google Shape;425;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26" name="Google Shape;426;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7" name="Google Shape;427;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8" name="Google Shape;428;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9" name="Google Shape;429;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0" name="Google Shape;430;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1" name="Google Shape;431;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2" name="Google Shape;432;p256"/>
          <p:cNvSpPr>
            <a:spLocks noGrp="1"/>
          </p:cNvSpPr>
          <p:nvPr>
            <p:ph type="pic" idx="4"/>
          </p:nvPr>
        </p:nvSpPr>
        <p:spPr>
          <a:xfrm>
            <a:off x="1324089" y="1830915"/>
            <a:ext cx="482600" cy="482600"/>
          </a:xfrm>
          <a:prstGeom prst="rect">
            <a:avLst/>
          </a:prstGeom>
          <a:noFill/>
          <a:ln>
            <a:noFill/>
          </a:ln>
        </p:spPr>
      </p:sp>
      <p:sp>
        <p:nvSpPr>
          <p:cNvPr id="433" name="Google Shape;433;p256"/>
          <p:cNvSpPr>
            <a:spLocks noGrp="1"/>
          </p:cNvSpPr>
          <p:nvPr>
            <p:ph type="pic" idx="5"/>
          </p:nvPr>
        </p:nvSpPr>
        <p:spPr>
          <a:xfrm>
            <a:off x="4330701" y="1830915"/>
            <a:ext cx="482600" cy="482600"/>
          </a:xfrm>
          <a:prstGeom prst="rect">
            <a:avLst/>
          </a:prstGeom>
          <a:noFill/>
          <a:ln>
            <a:noFill/>
          </a:ln>
        </p:spPr>
      </p:sp>
      <p:sp>
        <p:nvSpPr>
          <p:cNvPr id="434" name="Google Shape;434;p256"/>
          <p:cNvSpPr>
            <a:spLocks noGrp="1"/>
          </p:cNvSpPr>
          <p:nvPr>
            <p:ph type="pic" idx="6"/>
          </p:nvPr>
        </p:nvSpPr>
        <p:spPr>
          <a:xfrm>
            <a:off x="7337312" y="1830915"/>
            <a:ext cx="482600" cy="482600"/>
          </a:xfrm>
          <a:prstGeom prst="rect">
            <a:avLst/>
          </a:prstGeom>
          <a:noFill/>
          <a:ln>
            <a:noFill/>
          </a:ln>
        </p:spPr>
      </p:sp>
      <p:sp>
        <p:nvSpPr>
          <p:cNvPr id="435" name="Google Shape;435;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40"/>
        <p:cNvGrpSpPr/>
        <p:nvPr/>
      </p:nvGrpSpPr>
      <p:grpSpPr>
        <a:xfrm>
          <a:off x="0" y="0"/>
          <a:ext cx="0" cy="0"/>
          <a:chOff x="0" y="0"/>
          <a:chExt cx="0" cy="0"/>
        </a:xfrm>
      </p:grpSpPr>
      <p:pic>
        <p:nvPicPr>
          <p:cNvPr id="441" name="Google Shape;441;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7" name="Google Shape;447;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1" name="Google Shape;451;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5" name="Google Shape;455;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9" name="Google Shape;459;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60" name="Google Shape;460;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7" name="Google Shape;467;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8" name="Google Shape;468;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70"/>
        <p:cNvGrpSpPr/>
        <p:nvPr/>
      </p:nvGrpSpPr>
      <p:grpSpPr>
        <a:xfrm>
          <a:off x="0" y="0"/>
          <a:ext cx="0" cy="0"/>
          <a:chOff x="0" y="0"/>
          <a:chExt cx="0" cy="0"/>
        </a:xfrm>
      </p:grpSpPr>
      <p:pic>
        <p:nvPicPr>
          <p:cNvPr id="471" name="Google Shape;471;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4" name="Google Shape;474;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7" name="Google Shape;477;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80" name="Google Shape;480;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83" name="Google Shape;483;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84" name="Google Shape;484;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5" name="Google Shape;485;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6" name="Google Shape;486;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7" name="Google Shape;487;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8" name="Google Shape;488;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9" name="Google Shape;489;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0" name="Google Shape;490;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1" name="Google Shape;491;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2" name="Google Shape;492;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3" name="Google Shape;493;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94"/>
        <p:cNvGrpSpPr/>
        <p:nvPr/>
      </p:nvGrpSpPr>
      <p:grpSpPr>
        <a:xfrm>
          <a:off x="0" y="0"/>
          <a:ext cx="0" cy="0"/>
          <a:chOff x="0" y="0"/>
          <a:chExt cx="0" cy="0"/>
        </a:xfrm>
      </p:grpSpPr>
      <p:pic>
        <p:nvPicPr>
          <p:cNvPr id="495" name="Google Shape;495;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9" name="Google Shape;499;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02" name="Google Shape;502;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3" name="Google Shape;503;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504" name="Google Shape;504;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505" name="Google Shape;505;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07"/>
        <p:cNvGrpSpPr/>
        <p:nvPr/>
      </p:nvGrpSpPr>
      <p:grpSpPr>
        <a:xfrm>
          <a:off x="0" y="0"/>
          <a:ext cx="0" cy="0"/>
          <a:chOff x="0" y="0"/>
          <a:chExt cx="0" cy="0"/>
        </a:xfrm>
      </p:grpSpPr>
      <p:pic>
        <p:nvPicPr>
          <p:cNvPr id="508" name="Google Shape;508;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12" name="Google Shape;512;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5" name="Google Shape;515;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16" name="Google Shape;516;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8" name="Google Shape;518;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9" name="Google Shape;519;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20"/>
        <p:cNvGrpSpPr/>
        <p:nvPr/>
      </p:nvGrpSpPr>
      <p:grpSpPr>
        <a:xfrm>
          <a:off x="0" y="0"/>
          <a:ext cx="0" cy="0"/>
          <a:chOff x="0" y="0"/>
          <a:chExt cx="0" cy="0"/>
        </a:xfrm>
      </p:grpSpPr>
      <p:pic>
        <p:nvPicPr>
          <p:cNvPr id="521" name="Google Shape;521;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25" name="Google Shape;525;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26" name="Google Shape;526;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27" name="Google Shape;527;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28" name="Google Shape;528;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9" name="Google Shape;529;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0" name="Google Shape;530;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1" name="Google Shape;531;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2" name="Google Shape;532;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53"/>
        <p:cNvGrpSpPr/>
        <p:nvPr/>
      </p:nvGrpSpPr>
      <p:grpSpPr>
        <a:xfrm>
          <a:off x="0" y="0"/>
          <a:ext cx="0" cy="0"/>
          <a:chOff x="0" y="0"/>
          <a:chExt cx="0" cy="0"/>
        </a:xfrm>
      </p:grpSpPr>
      <p:pic>
        <p:nvPicPr>
          <p:cNvPr id="54" name="Google Shape;54;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55" name="Google Shape;55;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7" name="Google Shape;57;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 name="Google Shape;59;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34"/>
        <p:cNvGrpSpPr/>
        <p:nvPr/>
      </p:nvGrpSpPr>
      <p:grpSpPr>
        <a:xfrm>
          <a:off x="0" y="0"/>
          <a:ext cx="0" cy="0"/>
          <a:chOff x="0" y="0"/>
          <a:chExt cx="0" cy="0"/>
        </a:xfrm>
      </p:grpSpPr>
      <p:pic>
        <p:nvPicPr>
          <p:cNvPr id="535" name="Google Shape;535;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1" name="Google Shape;541;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2" name="Google Shape;542;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2"/>
          <p:cNvSpPr>
            <a:spLocks noGrp="1"/>
          </p:cNvSpPr>
          <p:nvPr>
            <p:ph type="pic" idx="5"/>
          </p:nvPr>
        </p:nvSpPr>
        <p:spPr>
          <a:xfrm>
            <a:off x="784630" y="1640956"/>
            <a:ext cx="931297" cy="930794"/>
          </a:xfrm>
          <a:prstGeom prst="rect">
            <a:avLst/>
          </a:prstGeom>
          <a:noFill/>
          <a:ln>
            <a:noFill/>
          </a:ln>
        </p:spPr>
      </p:sp>
      <p:sp>
        <p:nvSpPr>
          <p:cNvPr id="545" name="Google Shape;545;p262"/>
          <p:cNvSpPr>
            <a:spLocks noGrp="1"/>
          </p:cNvSpPr>
          <p:nvPr>
            <p:ph type="pic" idx="6"/>
          </p:nvPr>
        </p:nvSpPr>
        <p:spPr>
          <a:xfrm>
            <a:off x="5150215" y="1640956"/>
            <a:ext cx="931297" cy="930794"/>
          </a:xfrm>
          <a:prstGeom prst="rect">
            <a:avLst/>
          </a:prstGeom>
          <a:noFill/>
          <a:ln>
            <a:noFill/>
          </a:ln>
        </p:spPr>
      </p:sp>
      <p:sp>
        <p:nvSpPr>
          <p:cNvPr id="546" name="Google Shape;546;p262"/>
          <p:cNvSpPr>
            <a:spLocks noGrp="1"/>
          </p:cNvSpPr>
          <p:nvPr>
            <p:ph type="pic" idx="7"/>
          </p:nvPr>
        </p:nvSpPr>
        <p:spPr>
          <a:xfrm>
            <a:off x="784630" y="3302767"/>
            <a:ext cx="931297" cy="930794"/>
          </a:xfrm>
          <a:prstGeom prst="rect">
            <a:avLst/>
          </a:prstGeom>
          <a:noFill/>
          <a:ln>
            <a:noFill/>
          </a:ln>
        </p:spPr>
      </p:sp>
      <p:sp>
        <p:nvSpPr>
          <p:cNvPr id="547" name="Google Shape;547;p262"/>
          <p:cNvSpPr>
            <a:spLocks noGrp="1"/>
          </p:cNvSpPr>
          <p:nvPr>
            <p:ph type="pic" idx="8"/>
          </p:nvPr>
        </p:nvSpPr>
        <p:spPr>
          <a:xfrm>
            <a:off x="5150215" y="3302767"/>
            <a:ext cx="931297" cy="930794"/>
          </a:xfrm>
          <a:prstGeom prst="rect">
            <a:avLst/>
          </a:prstGeom>
          <a:noFill/>
          <a:ln>
            <a:noFill/>
          </a:ln>
        </p:spPr>
      </p:sp>
      <p:sp>
        <p:nvSpPr>
          <p:cNvPr id="548" name="Google Shape;548;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9" name="Google Shape;549;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50"/>
        <p:cNvGrpSpPr/>
        <p:nvPr/>
      </p:nvGrpSpPr>
      <p:grpSpPr>
        <a:xfrm>
          <a:off x="0" y="0"/>
          <a:ext cx="0" cy="0"/>
          <a:chOff x="0" y="0"/>
          <a:chExt cx="0" cy="0"/>
        </a:xfrm>
      </p:grpSpPr>
      <p:pic>
        <p:nvPicPr>
          <p:cNvPr id="551" name="Google Shape;551;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58" name="Google Shape;558;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3"/>
          <p:cNvSpPr>
            <a:spLocks noGrp="1"/>
          </p:cNvSpPr>
          <p:nvPr>
            <p:ph type="pic" idx="5"/>
          </p:nvPr>
        </p:nvSpPr>
        <p:spPr>
          <a:xfrm>
            <a:off x="1460973" y="2631002"/>
            <a:ext cx="539010" cy="538720"/>
          </a:xfrm>
          <a:prstGeom prst="rect">
            <a:avLst/>
          </a:prstGeom>
          <a:noFill/>
          <a:ln>
            <a:noFill/>
          </a:ln>
        </p:spPr>
      </p:sp>
      <p:sp>
        <p:nvSpPr>
          <p:cNvPr id="563" name="Google Shape;563;p263"/>
          <p:cNvSpPr>
            <a:spLocks noGrp="1"/>
          </p:cNvSpPr>
          <p:nvPr>
            <p:ph type="pic" idx="6"/>
          </p:nvPr>
        </p:nvSpPr>
        <p:spPr>
          <a:xfrm>
            <a:off x="4302493" y="2631002"/>
            <a:ext cx="539010" cy="538720"/>
          </a:xfrm>
          <a:prstGeom prst="rect">
            <a:avLst/>
          </a:prstGeom>
          <a:noFill/>
          <a:ln>
            <a:noFill/>
          </a:ln>
        </p:spPr>
      </p:sp>
      <p:sp>
        <p:nvSpPr>
          <p:cNvPr id="564" name="Google Shape;564;p263"/>
          <p:cNvSpPr>
            <a:spLocks noGrp="1"/>
          </p:cNvSpPr>
          <p:nvPr>
            <p:ph type="pic" idx="7"/>
          </p:nvPr>
        </p:nvSpPr>
        <p:spPr>
          <a:xfrm>
            <a:off x="7144013" y="2631002"/>
            <a:ext cx="539010" cy="538720"/>
          </a:xfrm>
          <a:prstGeom prst="rect">
            <a:avLst/>
          </a:prstGeom>
          <a:noFill/>
          <a:ln>
            <a:noFill/>
          </a:ln>
        </p:spPr>
      </p:sp>
      <p:sp>
        <p:nvSpPr>
          <p:cNvPr id="565" name="Google Shape;565;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6" name="Google Shape;566;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4" name="Google Shape;574;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94" name="Google Shape;594;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7" name="Google Shape;597;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8" name="Google Shape;598;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9" name="Google Shape;599;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0" name="Google Shape;600;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07"/>
        <p:cNvGrpSpPr/>
        <p:nvPr/>
      </p:nvGrpSpPr>
      <p:grpSpPr>
        <a:xfrm>
          <a:off x="0" y="0"/>
          <a:ext cx="0" cy="0"/>
          <a:chOff x="0" y="0"/>
          <a:chExt cx="0" cy="0"/>
        </a:xfrm>
      </p:grpSpPr>
      <p:pic>
        <p:nvPicPr>
          <p:cNvPr id="608" name="Google Shape;608;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6" name="Google Shape;616;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0" name="Google Shape;620;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1" name="Google Shape;621;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22"/>
        <p:cNvGrpSpPr/>
        <p:nvPr/>
      </p:nvGrpSpPr>
      <p:grpSpPr>
        <a:xfrm>
          <a:off x="0" y="0"/>
          <a:ext cx="0" cy="0"/>
          <a:chOff x="0" y="0"/>
          <a:chExt cx="0" cy="0"/>
        </a:xfrm>
      </p:grpSpPr>
      <p:pic>
        <p:nvPicPr>
          <p:cNvPr id="623" name="Google Shape;623;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31" name="Google Shape;631;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2" name="Google Shape;632;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3" name="Google Shape;633;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4" name="Google Shape;634;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5" name="Google Shape;635;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6" name="Google Shape;636;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37"/>
        <p:cNvGrpSpPr/>
        <p:nvPr/>
      </p:nvGrpSpPr>
      <p:grpSpPr>
        <a:xfrm>
          <a:off x="0" y="0"/>
          <a:ext cx="0" cy="0"/>
          <a:chOff x="0" y="0"/>
          <a:chExt cx="0" cy="0"/>
        </a:xfrm>
      </p:grpSpPr>
      <p:pic>
        <p:nvPicPr>
          <p:cNvPr id="638" name="Google Shape;638;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39" name="Google Shape;639;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0" name="Google Shape;640;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2" name="Google Shape;652;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8" name="Google Shape;658;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4" name="Google Shape;664;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71" name="Google Shape;671;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2" name="Google Shape;672;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3" name="Google Shape;673;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4" name="Google Shape;674;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5" name="Google Shape;675;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76"/>
        <p:cNvGrpSpPr/>
        <p:nvPr/>
      </p:nvGrpSpPr>
      <p:grpSpPr>
        <a:xfrm>
          <a:off x="0" y="0"/>
          <a:ext cx="0" cy="0"/>
          <a:chOff x="0" y="0"/>
          <a:chExt cx="0" cy="0"/>
        </a:xfrm>
      </p:grpSpPr>
      <p:pic>
        <p:nvPicPr>
          <p:cNvPr id="677" name="Google Shape;677;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78" name="Google Shape;678;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9" name="Google Shape;679;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2" name="Google Shape;692;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8" name="Google Shape;698;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4" name="Google Shape;704;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0" name="Google Shape;71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711" name="Google Shape;711;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2" name="Google Shape;712;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16"/>
        <p:cNvGrpSpPr/>
        <p:nvPr/>
      </p:nvGrpSpPr>
      <p:grpSpPr>
        <a:xfrm>
          <a:off x="0" y="0"/>
          <a:ext cx="0" cy="0"/>
          <a:chOff x="0" y="0"/>
          <a:chExt cx="0" cy="0"/>
        </a:xfrm>
      </p:grpSpPr>
      <p:pic>
        <p:nvPicPr>
          <p:cNvPr id="717" name="Google Shape;717;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8" name="Google Shape;718;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0" name="Google Shape;720;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29" name="Google Shape;729;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1" name="Google Shape;731;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2" name="Google Shape;732;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3" name="Google Shape;733;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37"/>
        <p:cNvGrpSpPr/>
        <p:nvPr/>
      </p:nvGrpSpPr>
      <p:grpSpPr>
        <a:xfrm>
          <a:off x="0" y="0"/>
          <a:ext cx="0" cy="0"/>
          <a:chOff x="0" y="0"/>
          <a:chExt cx="0" cy="0"/>
        </a:xfrm>
      </p:grpSpPr>
      <p:pic>
        <p:nvPicPr>
          <p:cNvPr id="738" name="Google Shape;738;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9" name="Google Shape;739;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41" name="Google Shape;741;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50" name="Google Shape;750;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2" name="Google Shape;752;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4" name="Google Shape;754;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1"/>
        <p:cNvGrpSpPr/>
        <p:nvPr/>
      </p:nvGrpSpPr>
      <p:grpSpPr>
        <a:xfrm>
          <a:off x="0" y="0"/>
          <a:ext cx="0" cy="0"/>
          <a:chOff x="0" y="0"/>
          <a:chExt cx="0" cy="0"/>
        </a:xfrm>
      </p:grpSpPr>
      <p:pic>
        <p:nvPicPr>
          <p:cNvPr id="62" name="Google Shape;62;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63" name="Google Shape;63;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58"/>
        <p:cNvGrpSpPr/>
        <p:nvPr/>
      </p:nvGrpSpPr>
      <p:grpSpPr>
        <a:xfrm>
          <a:off x="0" y="0"/>
          <a:ext cx="0" cy="0"/>
          <a:chOff x="0" y="0"/>
          <a:chExt cx="0" cy="0"/>
        </a:xfrm>
      </p:grpSpPr>
      <p:pic>
        <p:nvPicPr>
          <p:cNvPr id="759" name="Google Shape;759;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0" name="Google Shape;760;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1" name="Google Shape;761;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2" name="Google Shape;762;p272"/>
          <p:cNvCxnSpPr>
            <a:stCxn id="76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3" name="Google Shape;763;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0" name="Google Shape;770;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1" name="Google Shape;771;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3" name="Google Shape;773;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77"/>
        <p:cNvGrpSpPr/>
        <p:nvPr/>
      </p:nvGrpSpPr>
      <p:grpSpPr>
        <a:xfrm>
          <a:off x="0" y="0"/>
          <a:ext cx="0" cy="0"/>
          <a:chOff x="0" y="0"/>
          <a:chExt cx="0" cy="0"/>
        </a:xfrm>
      </p:grpSpPr>
      <p:pic>
        <p:nvPicPr>
          <p:cNvPr id="778" name="Google Shape;778;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9" name="Google Shape;779;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0" name="Google Shape;780;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81" name="Google Shape;781;p273"/>
          <p:cNvCxnSpPr>
            <a:stCxn id="782"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82" name="Google Shape;782;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9" name="Google Shape;789;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0" name="Google Shape;790;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1" name="Google Shape;791;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2" name="Google Shape;792;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3" name="Google Shape;793;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4" name="Google Shape;794;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5" name="Google Shape;795;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96"/>
        <p:cNvGrpSpPr/>
        <p:nvPr/>
      </p:nvGrpSpPr>
      <p:grpSpPr>
        <a:xfrm>
          <a:off x="0" y="0"/>
          <a:ext cx="0" cy="0"/>
          <a:chOff x="0" y="0"/>
          <a:chExt cx="0" cy="0"/>
        </a:xfrm>
      </p:grpSpPr>
      <p:pic>
        <p:nvPicPr>
          <p:cNvPr id="797" name="Google Shape;797;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98" name="Google Shape;798;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9" name="Google Shape;799;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4" name="Google Shape;804;p274"/>
            <p:cNvCxnSpPr>
              <a:stCxn id="802" idx="6"/>
              <a:endCxn id="805"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6" name="Google Shape;806;p274"/>
            <p:cNvCxnSpPr>
              <a:stCxn id="802" idx="6"/>
              <a:endCxn id="807"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8" name="Google Shape;808;p274"/>
            <p:cNvCxnSpPr>
              <a:stCxn id="802" idx="6"/>
              <a:endCxn id="809"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0" name="Google Shape;810;p274"/>
            <p:cNvCxnSpPr>
              <a:stCxn id="802" idx="6"/>
              <a:endCxn id="811"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2" name="Google Shape;812;p274"/>
            <p:cNvCxnSpPr>
              <a:stCxn id="802" idx="6"/>
              <a:endCxn id="813"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4" name="Google Shape;814;p274"/>
            <p:cNvCxnSpPr>
              <a:stCxn id="802" idx="6"/>
              <a:endCxn id="815"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32" name="Google Shape;832;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3" name="Google Shape;833;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4" name="Google Shape;834;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5" name="Google Shape;835;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6" name="Google Shape;836;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7" name="Google Shape;837;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8" name="Google Shape;838;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9" name="Google Shape;839;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40"/>
        <p:cNvGrpSpPr/>
        <p:nvPr/>
      </p:nvGrpSpPr>
      <p:grpSpPr>
        <a:xfrm>
          <a:off x="0" y="0"/>
          <a:ext cx="0" cy="0"/>
          <a:chOff x="0" y="0"/>
          <a:chExt cx="0" cy="0"/>
        </a:xfrm>
      </p:grpSpPr>
      <p:pic>
        <p:nvPicPr>
          <p:cNvPr id="841" name="Google Shape;841;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42" name="Google Shape;842;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3" name="Google Shape;843;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8" name="Google Shape;848;p275"/>
            <p:cNvCxnSpPr>
              <a:stCxn id="846" idx="6"/>
              <a:endCxn id="84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0" name="Google Shape;850;p275"/>
            <p:cNvCxnSpPr>
              <a:stCxn id="846" idx="6"/>
              <a:endCxn id="85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2" name="Google Shape;852;p275"/>
            <p:cNvCxnSpPr>
              <a:stCxn id="846" idx="6"/>
              <a:endCxn id="85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4" name="Google Shape;854;p275"/>
            <p:cNvCxnSpPr>
              <a:stCxn id="846" idx="6"/>
              <a:endCxn id="85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6" name="Google Shape;856;p275"/>
            <p:cNvCxnSpPr>
              <a:stCxn id="846" idx="6"/>
              <a:endCxn id="85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8" name="Google Shape;858;p275"/>
            <p:cNvCxnSpPr>
              <a:stCxn id="846" idx="6"/>
              <a:endCxn id="85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76" name="Google Shape;876;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7" name="Google Shape;877;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8" name="Google Shape;878;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9" name="Google Shape;879;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0" name="Google Shape;880;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1" name="Google Shape;881;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2" name="Google Shape;882;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3" name="Google Shape;883;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86" name="Google Shape;886;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87" name="Google Shape;887;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8" name="Google Shape;888;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3" name="Google Shape;893;p276"/>
            <p:cNvCxnSpPr>
              <a:stCxn id="891" idx="6"/>
              <a:endCxn id="894"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5" name="Google Shape;895;p276"/>
            <p:cNvCxnSpPr>
              <a:stCxn id="891" idx="6"/>
              <a:endCxn id="896"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7" name="Google Shape;897;p276"/>
            <p:cNvCxnSpPr>
              <a:stCxn id="891" idx="6"/>
              <a:endCxn id="898"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9" name="Google Shape;899;p276"/>
            <p:cNvCxnSpPr>
              <a:stCxn id="891" idx="6"/>
              <a:endCxn id="900"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1" name="Google Shape;901;p276"/>
            <p:cNvCxnSpPr>
              <a:stCxn id="891" idx="6"/>
              <a:endCxn id="902"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3" name="Google Shape;903;p276"/>
            <p:cNvCxnSpPr>
              <a:endCxn id="90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91" name="Google Shape;891;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20" name="Google Shape;920;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1" name="Google Shape;921;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2" name="Google Shape;922;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3" name="Google Shape;923;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4" name="Google Shape;924;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5" name="Google Shape;925;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6" name="Google Shape;926;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7" name="Google Shape;927;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30" name="Google Shape;930;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31" name="Google Shape;931;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2" name="Google Shape;932;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7" name="Google Shape;937;p277"/>
            <p:cNvCxnSpPr>
              <a:stCxn id="935" idx="6"/>
              <a:endCxn id="93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9" name="Google Shape;939;p277"/>
            <p:cNvCxnSpPr>
              <a:stCxn id="935" idx="6"/>
              <a:endCxn id="94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1" name="Google Shape;941;p277"/>
            <p:cNvCxnSpPr>
              <a:stCxn id="935" idx="6"/>
              <a:endCxn id="94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3" name="Google Shape;943;p277"/>
            <p:cNvCxnSpPr>
              <a:stCxn id="935" idx="6"/>
              <a:endCxn id="94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5" name="Google Shape;945;p277"/>
            <p:cNvCxnSpPr>
              <a:stCxn id="935" idx="6"/>
              <a:endCxn id="94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7" name="Google Shape;947;p277"/>
            <p:cNvCxnSpPr>
              <a:endCxn id="94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35" name="Google Shape;935;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64" name="Google Shape;964;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5" name="Google Shape;965;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6" name="Google Shape;966;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7" name="Google Shape;967;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8" name="Google Shape;968;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9" name="Google Shape;969;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0" name="Google Shape;970;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1" name="Google Shape;971;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74" name="Google Shape;974;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75" name="Google Shape;975;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6" name="Google Shape;976;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1" name="Google Shape;981;p278"/>
            <p:cNvCxnSpPr>
              <a:stCxn id="979" idx="6"/>
              <a:endCxn id="98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3" name="Google Shape;983;p278"/>
            <p:cNvCxnSpPr>
              <a:stCxn id="979" idx="6"/>
              <a:endCxn id="98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5" name="Google Shape;985;p278"/>
            <p:cNvCxnSpPr>
              <a:stCxn id="979" idx="6"/>
              <a:endCxn id="98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7" name="Google Shape;987;p278"/>
            <p:cNvCxnSpPr>
              <a:stCxn id="979" idx="6"/>
              <a:endCxn id="98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9" name="Google Shape;989;p278"/>
            <p:cNvCxnSpPr>
              <a:stCxn id="979" idx="6"/>
              <a:endCxn id="99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91" name="Google Shape;991;p278"/>
            <p:cNvCxnSpPr>
              <a:endCxn id="99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79" name="Google Shape;979;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1008" name="Google Shape;1008;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9" name="Google Shape;1009;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16"/>
        <p:cNvGrpSpPr/>
        <p:nvPr/>
      </p:nvGrpSpPr>
      <p:grpSpPr>
        <a:xfrm>
          <a:off x="0" y="0"/>
          <a:ext cx="0" cy="0"/>
          <a:chOff x="0" y="0"/>
          <a:chExt cx="0" cy="0"/>
        </a:xfrm>
      </p:grpSpPr>
      <p:pic>
        <p:nvPicPr>
          <p:cNvPr id="1017" name="Google Shape;1017;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8" name="Google Shape;1018;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9" name="Google Shape;1019;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4" name="Google Shape;1024;p279"/>
            <p:cNvCxnSpPr>
              <a:stCxn id="1022" idx="6"/>
              <a:endCxn id="102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6" name="Google Shape;1026;p279"/>
            <p:cNvCxnSpPr>
              <a:stCxn id="1022" idx="6"/>
              <a:endCxn id="102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8" name="Google Shape;1028;p279"/>
            <p:cNvCxnSpPr>
              <a:stCxn id="1022" idx="6"/>
              <a:endCxn id="102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0" name="Google Shape;1030;p279"/>
            <p:cNvCxnSpPr>
              <a:stCxn id="1022" idx="6"/>
              <a:endCxn id="103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2" name="Google Shape;1032;p279"/>
            <p:cNvCxnSpPr>
              <a:stCxn id="1022" idx="6"/>
              <a:endCxn id="103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4" name="Google Shape;1034;p279"/>
            <p:cNvCxnSpPr>
              <a:endCxn id="103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2" name="Google Shape;1022;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6" name="Google Shape;1036;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7" name="Google Shape;1037;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44"/>
        <p:cNvGrpSpPr/>
        <p:nvPr/>
      </p:nvGrpSpPr>
      <p:grpSpPr>
        <a:xfrm>
          <a:off x="0" y="0"/>
          <a:ext cx="0" cy="0"/>
          <a:chOff x="0" y="0"/>
          <a:chExt cx="0" cy="0"/>
        </a:xfrm>
      </p:grpSpPr>
      <p:pic>
        <p:nvPicPr>
          <p:cNvPr id="1045" name="Google Shape;1045;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6" name="Google Shape;1046;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2" name="Google Shape;1052;p280"/>
            <p:cNvCxnSpPr>
              <a:stCxn id="1050" idx="6"/>
              <a:endCxn id="1053"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4" name="Google Shape;1054;p280"/>
            <p:cNvCxnSpPr>
              <a:stCxn id="1050" idx="6"/>
              <a:endCxn id="1055"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6" name="Google Shape;1056;p280"/>
            <p:cNvCxnSpPr>
              <a:stCxn id="1050" idx="6"/>
              <a:endCxn id="1057"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8" name="Google Shape;1058;p280"/>
            <p:cNvCxnSpPr>
              <a:stCxn id="1050" idx="6"/>
              <a:endCxn id="1059"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0" name="Google Shape;1060;p280"/>
            <p:cNvCxnSpPr>
              <a:stCxn id="1050" idx="6"/>
              <a:endCxn id="1061"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2" name="Google Shape;1062;p280"/>
            <p:cNvCxnSpPr>
              <a:endCxn id="1063"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0" name="Google Shape;1050;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4" name="Google Shape;1064;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5" name="Google Shape;1065;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72"/>
        <p:cNvGrpSpPr/>
        <p:nvPr/>
      </p:nvGrpSpPr>
      <p:grpSpPr>
        <a:xfrm>
          <a:off x="0" y="0"/>
          <a:ext cx="0" cy="0"/>
          <a:chOff x="0" y="0"/>
          <a:chExt cx="0" cy="0"/>
        </a:xfrm>
      </p:grpSpPr>
      <p:pic>
        <p:nvPicPr>
          <p:cNvPr id="1073" name="Google Shape;1073;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4" name="Google Shape;1074;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0" name="Google Shape;1080;p281"/>
            <p:cNvCxnSpPr>
              <a:stCxn id="1078" idx="6"/>
              <a:endCxn id="1081"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2" name="Google Shape;1082;p281"/>
            <p:cNvCxnSpPr>
              <a:stCxn id="1078" idx="6"/>
              <a:endCxn id="1083"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4" name="Google Shape;1084;p281"/>
            <p:cNvCxnSpPr>
              <a:stCxn id="1078" idx="6"/>
              <a:endCxn id="1085"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6" name="Google Shape;1086;p281"/>
            <p:cNvCxnSpPr>
              <a:stCxn id="1078" idx="6"/>
              <a:endCxn id="1087"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8" name="Google Shape;1088;p281"/>
            <p:cNvCxnSpPr>
              <a:stCxn id="1078" idx="6"/>
              <a:endCxn id="1089"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90" name="Google Shape;1090;p281"/>
            <p:cNvCxnSpPr>
              <a:endCxn id="109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78" name="Google Shape;1078;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92" name="Google Shape;1092;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3" name="Google Shape;1093;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4" name="Google Shape;1094;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64"/>
        <p:cNvGrpSpPr/>
        <p:nvPr/>
      </p:nvGrpSpPr>
      <p:grpSpPr>
        <a:xfrm>
          <a:off x="0" y="0"/>
          <a:ext cx="0" cy="0"/>
          <a:chOff x="0" y="0"/>
          <a:chExt cx="0" cy="0"/>
        </a:xfrm>
      </p:grpSpPr>
      <p:pic>
        <p:nvPicPr>
          <p:cNvPr id="65" name="Google Shape;65;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66" name="Google Shape;66;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67" name="Google Shape;67;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8" name="Google Shape;68;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9" name="Google Shape;69;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 name="Google Shape;70;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71"/>
        <p:cNvGrpSpPr/>
        <p:nvPr/>
      </p:nvGrpSpPr>
      <p:grpSpPr>
        <a:xfrm>
          <a:off x="0" y="0"/>
          <a:ext cx="0" cy="0"/>
          <a:chOff x="0" y="0"/>
          <a:chExt cx="0" cy="0"/>
        </a:xfrm>
      </p:grpSpPr>
      <p:pic>
        <p:nvPicPr>
          <p:cNvPr id="72" name="Google Shape;72;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73" name="Google Shape;73;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74" name="Google Shape;74;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5" name="Google Shape;75;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6" name="Google Shape;76;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 name="Google Shape;77;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0" name="Google Shape;80;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1" name="Google Shape;81;p221"/>
          <p:cNvSpPr>
            <a:spLocks noGrp="1"/>
          </p:cNvSpPr>
          <p:nvPr>
            <p:ph type="pic" idx="2"/>
          </p:nvPr>
        </p:nvSpPr>
        <p:spPr>
          <a:xfrm>
            <a:off x="4983850" y="776920"/>
            <a:ext cx="4160150" cy="4050508"/>
          </a:xfrm>
          <a:prstGeom prst="rect">
            <a:avLst/>
          </a:prstGeom>
          <a:noFill/>
          <a:ln>
            <a:noFill/>
          </a:ln>
        </p:spPr>
      </p:sp>
      <p:sp>
        <p:nvSpPr>
          <p:cNvPr id="82" name="Google Shape;82;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 name="Google Shape;83;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 name="Google Shape;84;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86627" y="2621700"/>
            <a:ext cx="4009531"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“Blog Website”</a:t>
            </a:r>
            <a:endParaRPr dirty="0"/>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Task - 3</a:t>
            </a:r>
            <a:endParaRPr/>
          </a:p>
        </p:txBody>
      </p:sp>
      <p:pic>
        <p:nvPicPr>
          <p:cNvPr id="1834" name="Google Shape;1834;p209"/>
          <p:cNvPicPr preferRelativeResize="0"/>
          <p:nvPr/>
        </p:nvPicPr>
        <p:blipFill rotWithShape="1">
          <a:blip r:embed="rId3">
            <a:alphaModFix/>
          </a:blip>
          <a:srcRect l="-43430" t="2430" r="43429" b="-2428"/>
          <a:stretch/>
        </p:blipFill>
        <p:spPr>
          <a:xfrm>
            <a:off x="2638425" y="36195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25460" y="685681"/>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Times New Roman" pitchFamily="18" charset="0"/>
                <a:ea typeface="EB Garamond"/>
                <a:cs typeface="Times New Roman" pitchFamily="18" charset="0"/>
                <a:sym typeface="EB Garamond"/>
              </a:rPr>
              <a:t>Blog Website	</a:t>
            </a:r>
            <a:endParaRPr sz="1829" dirty="0">
              <a:solidFill>
                <a:schemeClr val="lt2"/>
              </a:solidFill>
              <a:latin typeface="Times New Roman" pitchFamily="18" charset="0"/>
              <a:ea typeface="EB Garamond"/>
              <a:cs typeface="Times New Roman" pitchFamily="18" charset="0"/>
              <a:sym typeface="EB Garamond"/>
            </a:endParaRPr>
          </a:p>
        </p:txBody>
      </p:sp>
      <p:sp>
        <p:nvSpPr>
          <p:cNvPr id="1840" name="Google Shape;1840;p210"/>
          <p:cNvSpPr txBox="1">
            <a:spLocks noGrp="1"/>
          </p:cNvSpPr>
          <p:nvPr>
            <p:ph type="body" idx="1"/>
          </p:nvPr>
        </p:nvSpPr>
        <p:spPr>
          <a:xfrm>
            <a:off x="259883" y="664144"/>
            <a:ext cx="4273616" cy="1617043"/>
          </a:xfrm>
          <a:prstGeom prst="rect">
            <a:avLst/>
          </a:prstGeom>
          <a:noFill/>
          <a:ln>
            <a:noFill/>
          </a:ln>
        </p:spPr>
        <p:txBody>
          <a:bodyPr spcFirstLastPara="1" wrap="square" lIns="91425" tIns="45700" rIns="91425" bIns="45700" anchor="t" anchorCtr="0">
            <a:noAutofit/>
          </a:bodyPr>
          <a:lstStyle/>
          <a:p>
            <a:pPr marL="285750" lvl="0" indent="-285750" algn="just">
              <a:buFont typeface="EB Garamond Medium"/>
              <a:buChar char="▪"/>
            </a:pPr>
            <a:endParaRPr lang="en-US" sz="1200" dirty="0">
              <a:latin typeface="Times New Roman" panose="02020603050405020304" pitchFamily="18" charset="0"/>
              <a:ea typeface="EB Garamond Medium"/>
              <a:cs typeface="Times New Roman" panose="02020603050405020304" pitchFamily="18" charset="0"/>
              <a:sym typeface="EB Garamond Medium"/>
            </a:endParaRPr>
          </a:p>
          <a:p>
            <a:pPr marL="285750" lvl="0" indent="-285750" algn="just">
              <a:buFont typeface="EB Garamond Medium"/>
              <a:buChar char="▪"/>
            </a:pPr>
            <a:endParaRPr lang="en-US" sz="1200" dirty="0">
              <a:latin typeface="Times New Roman" panose="02020603050405020304" pitchFamily="18" charset="0"/>
              <a:ea typeface="EB Garamond Medium"/>
              <a:cs typeface="Times New Roman" panose="02020603050405020304" pitchFamily="18" charset="0"/>
              <a:sym typeface="EB Garamond Medium"/>
            </a:endParaRPr>
          </a:p>
          <a:p>
            <a:pPr marL="285750" lvl="0" indent="-285750" algn="just">
              <a:buFont typeface="EB Garamond Medium"/>
              <a:buChar char="▪"/>
            </a:pPr>
            <a:r>
              <a:rPr lang="en-US" sz="1200" dirty="0">
                <a:latin typeface="Times New Roman" panose="02020603050405020304" pitchFamily="18" charset="0"/>
                <a:ea typeface="EB Garamond Medium"/>
                <a:cs typeface="Times New Roman" panose="02020603050405020304" pitchFamily="18" charset="0"/>
                <a:sym typeface="EB Garamond Medium"/>
              </a:rPr>
              <a:t>There are many aspiring writers out there who want to reach a wider range of audience.With our online blogging system we can create posts on topics which the authors can publish to users of the application.By which the author can be recognized and get the appreciation for their content and since the model being online he/she can directly receive feedback from the readers.</a:t>
            </a:r>
          </a:p>
          <a:p>
            <a:pPr marL="285750" lvl="0" indent="-285750" algn="just">
              <a:buFont typeface="EB Garamond Medium"/>
              <a:buChar char="▪"/>
            </a:pPr>
            <a:endParaRPr lang="en-US" sz="1200" dirty="0">
              <a:latin typeface="Times New Roman" panose="02020603050405020304" pitchFamily="18" charset="0"/>
              <a:ea typeface="EB Garamond Medium"/>
              <a:cs typeface="Times New Roman" panose="02020603050405020304" pitchFamily="18" charset="0"/>
              <a:sym typeface="EB Garamond Medium"/>
            </a:endParaRPr>
          </a:p>
          <a:p>
            <a:pPr marL="285750" lvl="0" indent="-285750" algn="just">
              <a:buFont typeface="EB Garamond Medium"/>
              <a:buChar char="▪"/>
            </a:pPr>
            <a:endParaRPr sz="1200" dirty="0">
              <a:latin typeface="Times New Roman" panose="02020603050405020304" pitchFamily="18" charset="0"/>
              <a:ea typeface="EB Garamond Medium"/>
              <a:cs typeface="Times New Roman" panose="02020603050405020304" pitchFamily="18" charset="0"/>
              <a:sym typeface="EB Garamond Medium"/>
            </a:endParaRPr>
          </a:p>
        </p:txBody>
      </p:sp>
      <p:pic>
        <p:nvPicPr>
          <p:cNvPr id="1841" name="Google Shape;1841;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539976825"/>
              </p:ext>
            </p:extLst>
          </p:nvPr>
        </p:nvGraphicFramePr>
        <p:xfrm>
          <a:off x="502256" y="2438818"/>
          <a:ext cx="4069743" cy="2407770"/>
        </p:xfrm>
        <a:graphic>
          <a:graphicData uri="http://schemas.openxmlformats.org/drawingml/2006/table">
            <a:tbl>
              <a:tblPr>
                <a:noFill/>
                <a:tableStyleId>{5A4BF2BA-0B32-4039-8D23-6E65AF0657F0}</a:tableStyleId>
              </a:tblPr>
              <a:tblGrid>
                <a:gridCol w="1616006">
                  <a:extLst>
                    <a:ext uri="{9D8B030D-6E8A-4147-A177-3AD203B41FA5}">
                      <a16:colId xmlns:a16="http://schemas.microsoft.com/office/drawing/2014/main" val="20000"/>
                    </a:ext>
                  </a:extLst>
                </a:gridCol>
                <a:gridCol w="1603370">
                  <a:extLst>
                    <a:ext uri="{9D8B030D-6E8A-4147-A177-3AD203B41FA5}">
                      <a16:colId xmlns:a16="http://schemas.microsoft.com/office/drawing/2014/main" val="20001"/>
                    </a:ext>
                  </a:extLst>
                </a:gridCol>
                <a:gridCol w="850367">
                  <a:extLst>
                    <a:ext uri="{9D8B030D-6E8A-4147-A177-3AD203B41FA5}">
                      <a16:colId xmlns:a16="http://schemas.microsoft.com/office/drawing/2014/main" val="20002"/>
                    </a:ext>
                  </a:extLst>
                </a:gridCol>
              </a:tblGrid>
              <a:tr h="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Name </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extLst>
                  <a:ext uri="{0D108BD9-81ED-4DB2-BD59-A6C34878D82A}">
                    <a16:rowId xmlns:a16="http://schemas.microsoft.com/office/drawing/2014/main" val="10000"/>
                  </a:ext>
                </a:extLst>
              </a:tr>
              <a:tr h="238312">
                <a:tc>
                  <a:txBody>
                    <a:bodyPr/>
                    <a:lstStyle/>
                    <a:p>
                      <a:pPr marL="0" marR="0" lvl="0" indent="0" algn="l" rtl="0">
                        <a:lnSpc>
                          <a:spcPct val="100000"/>
                        </a:lnSpc>
                        <a:spcBef>
                          <a:spcPts val="0"/>
                        </a:spcBef>
                        <a:spcAft>
                          <a:spcPts val="0"/>
                        </a:spcAft>
                        <a:buClr>
                          <a:srgbClr val="000000"/>
                        </a:buClr>
                        <a:buSzPts val="1400"/>
                        <a:buFont typeface="Arial"/>
                        <a:buNone/>
                      </a:pPr>
                      <a:r>
                        <a:rPr lang="en-US" sz="1200" u="none" strike="noStrike" cap="none" dirty="0">
                          <a:solidFill>
                            <a:schemeClr val="bg1"/>
                          </a:solidFill>
                          <a:latin typeface="Times New Roman" panose="02020603050405020304" pitchFamily="18" charset="0"/>
                          <a:cs typeface="Times New Roman" panose="02020603050405020304" pitchFamily="18" charset="0"/>
                        </a:rPr>
                        <a:t>au721220104033</a:t>
                      </a:r>
                      <a:endParaRPr sz="1200" u="none" strike="noStrike" cap="none"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200" u="none" strike="noStrike" cap="none" dirty="0">
                          <a:solidFill>
                            <a:schemeClr val="bg1"/>
                          </a:solidFill>
                          <a:latin typeface="Times New Roman" panose="02020603050405020304" pitchFamily="18" charset="0"/>
                          <a:cs typeface="Times New Roman" panose="02020603050405020304" pitchFamily="18" charset="0"/>
                        </a:rPr>
                        <a:t>Preethi</a:t>
                      </a:r>
                      <a:r>
                        <a:rPr lang="en-US" sz="1200" u="none" strike="noStrike" cap="none" baseline="0" dirty="0">
                          <a:solidFill>
                            <a:schemeClr val="bg1"/>
                          </a:solidFill>
                          <a:latin typeface="Times New Roman" panose="02020603050405020304" pitchFamily="18" charset="0"/>
                          <a:cs typeface="Times New Roman" panose="02020603050405020304" pitchFamily="18" charset="0"/>
                        </a:rPr>
                        <a:t> B</a:t>
                      </a:r>
                      <a:endParaRPr sz="1200" u="none" strike="noStrike" cap="none"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200" u="none" strike="noStrike" cap="none" dirty="0">
                          <a:solidFill>
                            <a:schemeClr val="bg1"/>
                          </a:solidFill>
                          <a:latin typeface="Times New Roman" panose="02020603050405020304" pitchFamily="18" charset="0"/>
                          <a:cs typeface="Times New Roman" panose="02020603050405020304" pitchFamily="18" charset="0"/>
                        </a:rPr>
                        <a:t>CD1_05</a:t>
                      </a:r>
                      <a:endParaRPr sz="1200" u="none" strike="noStrike" cap="none"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1"/>
                  </a:ext>
                </a:extLst>
              </a:tr>
              <a:tr h="357478">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u="none" strike="noStrike" cap="none" dirty="0">
                          <a:solidFill>
                            <a:schemeClr val="bg1"/>
                          </a:solidFill>
                          <a:latin typeface="Times New Roman" panose="02020603050405020304" pitchFamily="18" charset="0"/>
                          <a:cs typeface="Times New Roman" panose="02020603050405020304" pitchFamily="18" charset="0"/>
                        </a:rPr>
                        <a:t>au721220104055</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200" u="none" strike="noStrike" cap="none" dirty="0">
                          <a:solidFill>
                            <a:schemeClr val="bg1"/>
                          </a:solidFill>
                          <a:latin typeface="Times New Roman" panose="02020603050405020304" pitchFamily="18" charset="0"/>
                          <a:cs typeface="Times New Roman" panose="02020603050405020304" pitchFamily="18" charset="0"/>
                        </a:rPr>
                        <a:t>Thrishan A</a:t>
                      </a:r>
                      <a:endParaRPr sz="1200" u="none" strike="noStrike" cap="none"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u="none" strike="noStrike" cap="none" dirty="0">
                          <a:solidFill>
                            <a:schemeClr val="bg1"/>
                          </a:solidFill>
                          <a:latin typeface="Times New Roman" panose="02020603050405020304" pitchFamily="18" charset="0"/>
                          <a:cs typeface="Times New Roman" panose="02020603050405020304" pitchFamily="18" charset="0"/>
                        </a:rPr>
                        <a:t>CD1_05</a:t>
                      </a:r>
                    </a:p>
                    <a:p>
                      <a:pPr marL="0" marR="0" lvl="0" indent="0" algn="l" rtl="0">
                        <a:lnSpc>
                          <a:spcPct val="100000"/>
                        </a:lnSpc>
                        <a:spcBef>
                          <a:spcPts val="0"/>
                        </a:spcBef>
                        <a:spcAft>
                          <a:spcPts val="0"/>
                        </a:spcAft>
                        <a:buClr>
                          <a:srgbClr val="000000"/>
                        </a:buClr>
                        <a:buSzPts val="1400"/>
                        <a:buFont typeface="Arial"/>
                        <a:buNone/>
                      </a:pPr>
                      <a:endParaRPr sz="1200" u="none" strike="noStrike" cap="none" dirty="0">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2"/>
                  </a:ext>
                </a:extLst>
              </a:tr>
              <a:tr h="357478">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u="none" strike="noStrike" cap="none" dirty="0">
                          <a:solidFill>
                            <a:schemeClr val="bg1"/>
                          </a:solidFill>
                          <a:latin typeface="Times New Roman" panose="02020603050405020304" pitchFamily="18" charset="0"/>
                          <a:cs typeface="Times New Roman" panose="02020603050405020304" pitchFamily="18" charset="0"/>
                        </a:rPr>
                        <a:t>au721220104056</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200" u="none" strike="noStrike" cap="none" dirty="0">
                          <a:solidFill>
                            <a:schemeClr val="bg1"/>
                          </a:solidFill>
                          <a:latin typeface="Times New Roman" panose="02020603050405020304" pitchFamily="18" charset="0"/>
                          <a:cs typeface="Times New Roman" panose="02020603050405020304" pitchFamily="18" charset="0"/>
                        </a:rPr>
                        <a:t>Thulasimani</a:t>
                      </a:r>
                      <a:r>
                        <a:rPr lang="en-US" sz="1200" u="none" strike="noStrike" cap="none" baseline="0" dirty="0">
                          <a:solidFill>
                            <a:schemeClr val="bg1"/>
                          </a:solidFill>
                          <a:latin typeface="Times New Roman" panose="02020603050405020304" pitchFamily="18" charset="0"/>
                          <a:cs typeface="Times New Roman" panose="02020603050405020304" pitchFamily="18" charset="0"/>
                        </a:rPr>
                        <a:t> S</a:t>
                      </a:r>
                      <a:endParaRPr sz="1200" u="none" strike="noStrike" cap="none"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u="none" strike="noStrike" cap="none" dirty="0">
                          <a:solidFill>
                            <a:schemeClr val="bg1"/>
                          </a:solidFill>
                          <a:latin typeface="Times New Roman" panose="02020603050405020304" pitchFamily="18" charset="0"/>
                          <a:cs typeface="Times New Roman" panose="02020603050405020304" pitchFamily="18" charset="0"/>
                        </a:rPr>
                        <a:t>CD1_05</a:t>
                      </a:r>
                    </a:p>
                    <a:p>
                      <a:pPr marL="0" marR="0" lvl="0" indent="0" algn="l" rtl="0">
                        <a:lnSpc>
                          <a:spcPct val="100000"/>
                        </a:lnSpc>
                        <a:spcBef>
                          <a:spcPts val="0"/>
                        </a:spcBef>
                        <a:spcAft>
                          <a:spcPts val="0"/>
                        </a:spcAft>
                        <a:buClr>
                          <a:srgbClr val="000000"/>
                        </a:buClr>
                        <a:buSzPts val="1400"/>
                        <a:buFont typeface="Arial"/>
                        <a:buNone/>
                      </a:pPr>
                      <a:endParaRPr sz="1200" u="none" strike="noStrike" cap="none" dirty="0">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3"/>
                  </a:ext>
                </a:extLst>
              </a:tr>
              <a:tr h="258398">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u="none" strike="noStrike" cap="none" dirty="0">
                          <a:solidFill>
                            <a:schemeClr val="bg1"/>
                          </a:solidFill>
                          <a:latin typeface="Times New Roman" panose="02020603050405020304" pitchFamily="18" charset="0"/>
                          <a:cs typeface="Times New Roman" panose="02020603050405020304" pitchFamily="18" charset="0"/>
                        </a:rPr>
                        <a:t>au721220104062</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200" u="none" strike="noStrike" cap="none" dirty="0">
                          <a:solidFill>
                            <a:schemeClr val="bg1"/>
                          </a:solidFill>
                          <a:latin typeface="Times New Roman" panose="02020603050405020304" pitchFamily="18" charset="0"/>
                          <a:cs typeface="Times New Roman" panose="02020603050405020304" pitchFamily="18" charset="0"/>
                        </a:rPr>
                        <a:t>Vyshnavi</a:t>
                      </a:r>
                      <a:r>
                        <a:rPr lang="en-US" sz="1200" u="none" strike="noStrike" cap="none" baseline="0" dirty="0">
                          <a:solidFill>
                            <a:schemeClr val="bg1"/>
                          </a:solidFill>
                          <a:latin typeface="Times New Roman" panose="02020603050405020304" pitchFamily="18" charset="0"/>
                          <a:cs typeface="Times New Roman" panose="02020603050405020304" pitchFamily="18" charset="0"/>
                        </a:rPr>
                        <a:t> B</a:t>
                      </a:r>
                      <a:endParaRPr sz="1200" u="none" strike="noStrike" cap="none"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u="none" strike="noStrike" cap="none" dirty="0">
                          <a:solidFill>
                            <a:schemeClr val="bg1"/>
                          </a:solidFill>
                          <a:latin typeface="Times New Roman" panose="02020603050405020304" pitchFamily="18" charset="0"/>
                          <a:cs typeface="Times New Roman" panose="02020603050405020304" pitchFamily="18" charset="0"/>
                        </a:rPr>
                        <a:t>CD1_05</a:t>
                      </a:r>
                    </a:p>
                    <a:p>
                      <a:pPr marL="0" marR="0" lvl="0" indent="0" algn="l" rtl="0">
                        <a:lnSpc>
                          <a:spcPct val="100000"/>
                        </a:lnSpc>
                        <a:spcBef>
                          <a:spcPts val="0"/>
                        </a:spcBef>
                        <a:spcAft>
                          <a:spcPts val="0"/>
                        </a:spcAft>
                        <a:buClr>
                          <a:srgbClr val="000000"/>
                        </a:buClr>
                        <a:buSzPts val="1400"/>
                        <a:buFont typeface="Arial"/>
                        <a:buNone/>
                      </a:pPr>
                      <a:endParaRPr sz="1200" u="none" strike="noStrike" cap="none" dirty="0">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marR="0" lvl="0" indent="0" algn="l" rtl="0">
              <a:lnSpc>
                <a:spcPct val="107916"/>
              </a:lnSpc>
              <a:spcBef>
                <a:spcPts val="0"/>
              </a:spcBef>
              <a:spcAft>
                <a:spcPts val="0"/>
              </a:spcAft>
              <a:buClr>
                <a:srgbClr val="000000"/>
              </a:buClr>
              <a:buSzPts val="1600"/>
              <a:buFont typeface="Arial"/>
              <a:buNone/>
            </a:pPr>
            <a:r>
              <a:rPr lang="en-US" sz="1600" b="1" i="0" u="none" strike="noStrike" cap="none" dirty="0">
                <a:solidFill>
                  <a:srgbClr val="0B5394"/>
                </a:solidFill>
                <a:latin typeface="EB Garamond Medium"/>
                <a:ea typeface="EB Garamond Medium"/>
                <a:cs typeface="EB Garamond Medium"/>
                <a:sym typeface="EB Garamond Medium"/>
              </a:rPr>
              <a:t>Creation of Interactive front end</a:t>
            </a:r>
          </a:p>
          <a:p>
            <a:pPr marL="0" marR="0" lvl="0" indent="0" algn="l" rtl="0">
              <a:lnSpc>
                <a:spcPct val="107916"/>
              </a:lnSpc>
              <a:spcBef>
                <a:spcPts val="0"/>
              </a:spcBef>
              <a:spcAft>
                <a:spcPts val="0"/>
              </a:spcAft>
              <a:buClr>
                <a:srgbClr val="000000"/>
              </a:buClr>
              <a:buSzPts val="1600"/>
              <a:buFont typeface="Arial"/>
              <a:buNone/>
            </a:pPr>
            <a:endParaRPr lang="en-US" sz="1600" b="1" dirty="0">
              <a:solidFill>
                <a:srgbClr val="0B5394"/>
              </a:solidFill>
              <a:latin typeface="EB Garamond Medium"/>
              <a:ea typeface="EB Garamond Medium"/>
              <a:cs typeface="EB Garamond Medium"/>
              <a:sym typeface="EB Garamond Medium"/>
            </a:endParaRPr>
          </a:p>
          <a:p>
            <a:pPr marL="285750" indent="-285750">
              <a:lnSpc>
                <a:spcPct val="107916"/>
              </a:lnSpc>
              <a:buSzPts val="1600"/>
              <a:buFont typeface="Arial" pitchFamily="34" charset="0"/>
              <a:buChar char="•"/>
            </a:pPr>
            <a:r>
              <a:rPr lang="en-US" sz="1600" dirty="0">
                <a:solidFill>
                  <a:schemeClr val="dk1"/>
                </a:solidFill>
                <a:latin typeface="EB Garamond Medium"/>
                <a:ea typeface="EB Garamond Medium"/>
                <a:cs typeface="EB Garamond Medium"/>
                <a:sym typeface="EB Garamond Medium"/>
              </a:rPr>
              <a:t>Creation of a reactive front end using react Js</a:t>
            </a:r>
            <a:endParaRPr lang="en-US" sz="1600" dirty="0">
              <a:latin typeface="EB Garamond Medium"/>
              <a:ea typeface="EB Garamond Medium"/>
              <a:cs typeface="EB Garamond Medium"/>
              <a:sym typeface="EB Garamond Medium"/>
            </a:endParaRPr>
          </a:p>
          <a:p>
            <a:pPr marL="0" marR="0" lvl="0" indent="0" algn="l" rtl="0">
              <a:lnSpc>
                <a:spcPct val="107916"/>
              </a:lnSpc>
              <a:spcBef>
                <a:spcPts val="0"/>
              </a:spcBef>
              <a:spcAft>
                <a:spcPts val="0"/>
              </a:spcAft>
              <a:buClr>
                <a:srgbClr val="000000"/>
              </a:buClr>
              <a:buSzPts val="1600"/>
              <a:buFont typeface="Arial"/>
              <a:buNone/>
            </a:pPr>
            <a:endParaRPr sz="1600" b="1" i="0" u="none" strike="noStrike" cap="none" dirty="0">
              <a:solidFill>
                <a:srgbClr val="0B5394"/>
              </a:solidFill>
              <a:latin typeface="EB Garamond Medium"/>
              <a:ea typeface="EB Garamond Medium"/>
              <a:cs typeface="EB Garamond Medium"/>
              <a:sym typeface="EB Garamond Medium"/>
            </a:endParaRPr>
          </a:p>
        </p:txBody>
      </p:sp>
      <p:sp>
        <p:nvSpPr>
          <p:cNvPr id="1848" name="Google Shape;1848;p211"/>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dirty="0">
                <a:solidFill>
                  <a:schemeClr val="dk1"/>
                </a:solidFill>
                <a:latin typeface="EB Garamond Medium"/>
                <a:ea typeface="EB Garamond Medium"/>
                <a:cs typeface="EB Garamond Medium"/>
                <a:sym typeface="EB Garamond Medium"/>
              </a:rPr>
              <a:t>Creating </a:t>
            </a:r>
            <a:r>
              <a:rPr lang="en-US" sz="1400" b="0" i="0" u="none" strike="noStrike" cap="none" dirty="0" err="1">
                <a:solidFill>
                  <a:schemeClr val="dk1"/>
                </a:solidFill>
                <a:latin typeface="EB Garamond Medium"/>
                <a:ea typeface="EB Garamond Medium"/>
                <a:cs typeface="EB Garamond Medium"/>
                <a:sym typeface="EB Garamond Medium"/>
              </a:rPr>
              <a:t>intractive</a:t>
            </a:r>
            <a:r>
              <a:rPr lang="en-US" sz="1400" b="0" i="0" u="none" strike="noStrike" cap="none" dirty="0">
                <a:solidFill>
                  <a:schemeClr val="dk1"/>
                </a:solidFill>
                <a:latin typeface="EB Garamond Medium"/>
                <a:ea typeface="EB Garamond Medium"/>
                <a:cs typeface="EB Garamond Medium"/>
                <a:sym typeface="EB Garamond Medium"/>
              </a:rPr>
              <a:t> front end</a:t>
            </a:r>
            <a:endParaRPr sz="1600" b="0" i="0" u="none" strike="noStrike" cap="none" dirty="0">
              <a:solidFill>
                <a:srgbClr val="000000"/>
              </a:solidFill>
              <a:latin typeface="EB Garamond Medium"/>
              <a:ea typeface="EB Garamond Medium"/>
              <a:cs typeface="EB Garamond Medium"/>
              <a:sym typeface="EB Garamond Medium"/>
            </a:endParaRPr>
          </a:p>
        </p:txBody>
      </p:sp>
      <p:sp>
        <p:nvSpPr>
          <p:cNvPr id="1849"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sz="1400" b="0" i="0" u="none" strike="noStrike" cap="none" dirty="0">
                <a:solidFill>
                  <a:schemeClr val="dk1"/>
                </a:solidFill>
                <a:latin typeface="EB Garamond Medium"/>
                <a:ea typeface="EB Garamond Medium"/>
                <a:cs typeface="EB Garamond Medium"/>
                <a:sym typeface="EB Garamond Medium"/>
              </a:rPr>
              <a:t>100% Completion of the above tasks</a:t>
            </a:r>
            <a:endParaRPr sz="1400" b="0" i="0" u="none" strike="noStrike" cap="none" dirty="0">
              <a:solidFill>
                <a:srgbClr val="000000"/>
              </a:solidFill>
              <a:latin typeface="EB Garamond Medium"/>
              <a:ea typeface="EB Garamond Medium"/>
              <a:cs typeface="EB Garamond Medium"/>
              <a:sym typeface="EB Garamond Medium"/>
            </a:endParaRPr>
          </a:p>
        </p:txBody>
      </p:sp>
      <p:sp>
        <p:nvSpPr>
          <p:cNvPr id="1850"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a:ea typeface="Arial"/>
              <a:cs typeface="Arial"/>
              <a:sym typeface="Arial"/>
            </a:endParaRP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2"/>
                </a:solidFill>
                <a:latin typeface="EB Garamond"/>
                <a:ea typeface="EB Garamond"/>
                <a:cs typeface="EB Garamond"/>
                <a:sym typeface="EB Garamond"/>
              </a:rPr>
              <a:t>Task – </a:t>
            </a:r>
            <a:r>
              <a:rPr lang="en-US" sz="1800" b="1" dirty="0">
                <a:solidFill>
                  <a:schemeClr val="dk2"/>
                </a:solidFill>
                <a:latin typeface="EB Garamond"/>
                <a:ea typeface="EB Garamond"/>
                <a:cs typeface="EB Garamond"/>
                <a:sym typeface="EB Garamond"/>
              </a:rPr>
              <a:t>3</a:t>
            </a:r>
            <a:endParaRPr sz="1800" b="1" i="0" u="none" strike="noStrike" cap="none" dirty="0">
              <a:solidFill>
                <a:srgbClr val="000000"/>
              </a:solidFill>
              <a:latin typeface="EB Garamond"/>
              <a:ea typeface="EB Garamond"/>
              <a:cs typeface="EB Garamond"/>
              <a:sym typeface="EB Garamond"/>
            </a:endParaRPr>
          </a:p>
        </p:txBody>
      </p:sp>
      <p:sp>
        <p:nvSpPr>
          <p:cNvPr id="1852"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B5394"/>
                </a:solidFill>
                <a:latin typeface="EB Garamond"/>
                <a:ea typeface="EB Garamond"/>
                <a:cs typeface="EB Garamond"/>
                <a:sym typeface="EB Garamond"/>
              </a:rPr>
              <a:t>Evaluation Metric:</a:t>
            </a:r>
            <a:endParaRPr sz="1600" b="1" i="0" u="none" strike="noStrike" cap="none">
              <a:solidFill>
                <a:srgbClr val="0B5394"/>
              </a:solidFill>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0" y="0"/>
            <a:ext cx="9144000" cy="5143500"/>
          </a:xfrm>
          <a:prstGeom prst="rect">
            <a:avLst/>
          </a:prstGeom>
          <a:noFill/>
          <a:ln>
            <a:noFill/>
          </a:ln>
        </p:spPr>
      </p:pic>
      <p:sp>
        <p:nvSpPr>
          <p:cNvPr id="1860" name="Google Shape;1860;g2139e008f02_0_0"/>
          <p:cNvSpPr txBox="1"/>
          <p:nvPr/>
        </p:nvSpPr>
        <p:spPr>
          <a:xfrm>
            <a:off x="546804"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2"/>
                </a:solidFill>
                <a:latin typeface="EB Garamond"/>
                <a:ea typeface="EB Garamond"/>
                <a:cs typeface="EB Garamond"/>
                <a:sym typeface="EB Garamond"/>
              </a:rPr>
              <a:t>Summary of your task</a:t>
            </a:r>
            <a:endParaRPr sz="1800" b="1" i="0" u="none" strike="noStrike" cap="none">
              <a:solidFill>
                <a:schemeClr val="lt2"/>
              </a:solidFill>
              <a:latin typeface="EB Garamond"/>
              <a:ea typeface="EB Garamond"/>
              <a:cs typeface="EB Garamond"/>
              <a:sym typeface="EB Garamond"/>
            </a:endParaRPr>
          </a:p>
        </p:txBody>
      </p:sp>
      <p:sp>
        <p:nvSpPr>
          <p:cNvPr id="2" name="TextBox 1">
            <a:extLst>
              <a:ext uri="{FF2B5EF4-FFF2-40B4-BE49-F238E27FC236}">
                <a16:creationId xmlns:a16="http://schemas.microsoft.com/office/drawing/2014/main" id="{9612C965-1C2D-288E-7131-CC79A762B97F}"/>
              </a:ext>
            </a:extLst>
          </p:cNvPr>
          <p:cNvSpPr txBox="1"/>
          <p:nvPr/>
        </p:nvSpPr>
        <p:spPr>
          <a:xfrm>
            <a:off x="546804" y="767166"/>
            <a:ext cx="7620803" cy="646331"/>
          </a:xfrm>
          <a:prstGeom prst="rect">
            <a:avLst/>
          </a:prstGeom>
          <a:noFill/>
        </p:spPr>
        <p:txBody>
          <a:bodyPr wrap="square" rtlCol="0">
            <a:spAutoFit/>
          </a:bodyPr>
          <a:lstStyle/>
          <a:p>
            <a:pPr marL="228600" indent="-228600" algn="l">
              <a:buAutoNum type="arabicPeriod"/>
            </a:pPr>
            <a:r>
              <a:rPr lang="en-US" sz="1200" b="1" i="0" dirty="0">
                <a:solidFill>
                  <a:schemeClr val="tx1"/>
                </a:solidFill>
                <a:effectLst/>
                <a:latin typeface="Times New Roman" panose="02020603050405020304" pitchFamily="18" charset="0"/>
                <a:cs typeface="Times New Roman" panose="02020603050405020304" pitchFamily="18" charset="0"/>
              </a:rPr>
              <a:t>Create a html page for </a:t>
            </a:r>
            <a:r>
              <a:rPr lang="en-US" sz="1200" b="1" dirty="0">
                <a:solidFill>
                  <a:schemeClr val="tx1"/>
                </a:solidFill>
                <a:latin typeface="Times New Roman" panose="02020603050405020304" pitchFamily="18" charset="0"/>
                <a:cs typeface="Times New Roman" panose="02020603050405020304" pitchFamily="18" charset="0"/>
              </a:rPr>
              <a:t>Blog</a:t>
            </a:r>
            <a:r>
              <a:rPr lang="en-US" sz="1200" b="1" i="0" dirty="0">
                <a:solidFill>
                  <a:schemeClr val="tx1"/>
                </a:solidFill>
                <a:effectLst/>
                <a:latin typeface="Times New Roman" panose="02020603050405020304" pitchFamily="18" charset="0"/>
                <a:cs typeface="Times New Roman" panose="02020603050405020304" pitchFamily="18" charset="0"/>
              </a:rPr>
              <a:t> website</a:t>
            </a:r>
          </a:p>
          <a:p>
            <a:pPr marL="228600" indent="-228600" algn="l">
              <a:buAutoNum type="arabicPeriod"/>
            </a:pPr>
            <a:r>
              <a:rPr lang="en-US" sz="1200" b="1" dirty="0">
                <a:solidFill>
                  <a:schemeClr val="tx1"/>
                </a:solidFill>
                <a:latin typeface="Times New Roman" panose="02020603050405020304" pitchFamily="18" charset="0"/>
                <a:cs typeface="Times New Roman" panose="02020603050405020304" pitchFamily="18" charset="0"/>
              </a:rPr>
              <a:t>Write a CSS file for styling</a:t>
            </a:r>
          </a:p>
          <a:p>
            <a:pPr marL="228600" indent="-228600" algn="l">
              <a:buAutoNum type="arabicPeriod"/>
            </a:pPr>
            <a:r>
              <a:rPr lang="en-US" sz="1200" b="1" dirty="0">
                <a:solidFill>
                  <a:schemeClr val="tx1"/>
                </a:solidFill>
                <a:latin typeface="Times New Roman" panose="02020603050405020304" pitchFamily="18" charset="0"/>
                <a:cs typeface="Times New Roman" panose="02020603050405020304" pitchFamily="18" charset="0"/>
              </a:rPr>
              <a:t>Add Javascript and React Js for the web site</a:t>
            </a:r>
          </a:p>
        </p:txBody>
      </p:sp>
      <p:sp>
        <p:nvSpPr>
          <p:cNvPr id="3" name="TextBox 2">
            <a:extLst>
              <a:ext uri="{FF2B5EF4-FFF2-40B4-BE49-F238E27FC236}">
                <a16:creationId xmlns:a16="http://schemas.microsoft.com/office/drawing/2014/main" id="{B63CB847-C56E-88EA-51E7-F21C5956B614}"/>
              </a:ext>
            </a:extLst>
          </p:cNvPr>
          <p:cNvSpPr txBox="1"/>
          <p:nvPr/>
        </p:nvSpPr>
        <p:spPr>
          <a:xfrm>
            <a:off x="720671" y="3587858"/>
            <a:ext cx="7702658" cy="307777"/>
          </a:xfrm>
          <a:prstGeom prst="rect">
            <a:avLst/>
          </a:prstGeom>
          <a:noFill/>
        </p:spPr>
        <p:txBody>
          <a:bodyPr wrap="square" rtlCol="0">
            <a:spAutoFit/>
          </a:bodyPr>
          <a:lstStyle/>
          <a:p>
            <a:r>
              <a:rPr lang="en-US" dirty="0">
                <a:solidFill>
                  <a:schemeClr val="tx1"/>
                </a:solidFill>
                <a:latin typeface="Times New Roman" panose="02020603050405020304" pitchFamily="18" charset="0"/>
                <a:cs typeface="Times New Roman" panose="02020603050405020304" pitchFamily="18" charset="0"/>
              </a:rPr>
              <a:t>Html page is created, </a:t>
            </a:r>
            <a:r>
              <a:rPr lang="en-US" dirty="0" err="1">
                <a:solidFill>
                  <a:schemeClr val="tx1"/>
                </a:solidFill>
                <a:latin typeface="Times New Roman" panose="02020603050405020304" pitchFamily="18" charset="0"/>
                <a:cs typeface="Times New Roman" panose="02020603050405020304" pitchFamily="18" charset="0"/>
              </a:rPr>
              <a:t>css</a:t>
            </a:r>
            <a:r>
              <a:rPr lang="en-US" dirty="0">
                <a:solidFill>
                  <a:schemeClr val="tx1"/>
                </a:solidFill>
                <a:latin typeface="Times New Roman" panose="02020603050405020304" pitchFamily="18" charset="0"/>
                <a:cs typeface="Times New Roman" panose="02020603050405020304" pitchFamily="18" charset="0"/>
              </a:rPr>
              <a:t> file is written for styling, interactive front end is created</a:t>
            </a:r>
            <a:endParaRPr lang="en-IN"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e008f02_0_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Gather requirements for the project</a:t>
            </a:r>
            <a:endParaRPr sz="1000" b="0">
              <a:latin typeface="EB Garamond"/>
              <a:ea typeface="EB Garamond"/>
              <a:cs typeface="EB Garamond"/>
              <a:sym typeface="EB Garamond"/>
            </a:endParaRPr>
          </a:p>
        </p:txBody>
      </p:sp>
      <p:sp>
        <p:nvSpPr>
          <p:cNvPr id="1867" name="Google Shape;1867;g2139e008f02_0_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Prepare database design schemas</a:t>
            </a:r>
            <a:endParaRPr sz="1000" b="0">
              <a:latin typeface="EB Garamond"/>
              <a:ea typeface="EB Garamond"/>
              <a:cs typeface="EB Garamond"/>
              <a:sym typeface="EB Garamond"/>
            </a:endParaRPr>
          </a:p>
        </p:txBody>
      </p:sp>
      <p:sp>
        <p:nvSpPr>
          <p:cNvPr id="1868" name="Google Shape;1868;g2139e008f02_0_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Get your initial project Structure ready</a:t>
            </a:r>
            <a:endParaRPr sz="1000" b="0">
              <a:latin typeface="EB Garamond"/>
              <a:ea typeface="EB Garamond"/>
              <a:cs typeface="EB Garamond"/>
              <a:sym typeface="EB Garamond"/>
            </a:endParaRPr>
          </a:p>
        </p:txBody>
      </p:sp>
      <p:sp>
        <p:nvSpPr>
          <p:cNvPr id="1869" name="Google Shape;1869;g2139e008f02_0_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Initiate a git repository</a:t>
            </a:r>
            <a:endParaRPr sz="1000" b="0">
              <a:latin typeface="EB Garamond"/>
              <a:ea typeface="EB Garamond"/>
              <a:cs typeface="EB Garamond"/>
              <a:sym typeface="EB Garamond"/>
            </a:endParaRPr>
          </a:p>
        </p:txBody>
      </p:sp>
      <p:sp>
        <p:nvSpPr>
          <p:cNvPr id="1870" name="Google Shape;1870;g2139e008f02_0_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add Readme.md file with description of the project</a:t>
            </a:r>
            <a:endParaRPr sz="1000" b="0">
              <a:latin typeface="EB Garamond"/>
              <a:ea typeface="EB Garamond"/>
              <a:cs typeface="EB Garamond"/>
              <a:sym typeface="EB Garamond"/>
            </a:endParaRPr>
          </a:p>
        </p:txBody>
      </p:sp>
      <p:sp>
        <p:nvSpPr>
          <p:cNvPr id="1871" name="Google Shape;1871;g2139e008f02_0_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Commit all changes with "first commit"</a:t>
            </a:r>
            <a:endParaRPr sz="1000" b="0">
              <a:latin typeface="EB Garamond"/>
              <a:ea typeface="EB Garamond"/>
              <a:cs typeface="EB Garamond"/>
              <a:sym typeface="EB Garamond"/>
            </a:endParaRPr>
          </a:p>
        </p:txBody>
      </p:sp>
      <p:sp>
        <p:nvSpPr>
          <p:cNvPr id="1872" name="Google Shape;1872;g2139e008f02_0_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create a repository on github related to project</a:t>
            </a:r>
            <a:endParaRPr sz="1000" b="0">
              <a:latin typeface="EB Garamond"/>
              <a:ea typeface="EB Garamond"/>
              <a:cs typeface="EB Garamond"/>
              <a:sym typeface="EB Garamond"/>
            </a:endParaRPr>
          </a:p>
        </p:txBody>
      </p:sp>
      <p:sp>
        <p:nvSpPr>
          <p:cNvPr id="1873" name="Google Shape;1873;g2139e008f02_0_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Push your changes to github</a:t>
            </a:r>
            <a:endParaRPr sz="1000" b="0">
              <a:latin typeface="EB Garamond"/>
              <a:ea typeface="EB Garamond"/>
              <a:cs typeface="EB Garamond"/>
              <a:sym typeface="EB Garamond"/>
            </a:endParaRPr>
          </a:p>
        </p:txBody>
      </p:sp>
      <p:sp>
        <p:nvSpPr>
          <p:cNvPr id="1874" name="Google Shape;1874;g2139e008f02_0_11"/>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2"/>
                </a:solidFill>
                <a:latin typeface="EB Garamond"/>
                <a:ea typeface="EB Garamond"/>
                <a:cs typeface="EB Garamond"/>
                <a:sym typeface="EB Garamond"/>
              </a:rPr>
              <a:t>Assessment Parameter</a:t>
            </a:r>
            <a:endParaRPr sz="2400" b="1" i="0" u="none" strike="noStrike" cap="none">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3589020" y="1912364"/>
            <a:ext cx="3482340" cy="923289"/>
          </a:xfrm>
          <a:prstGeom prst="rect">
            <a:avLst/>
          </a:prstGeom>
          <a:noFill/>
          <a:ln>
            <a:noFill/>
          </a:ln>
        </p:spPr>
        <p:txBody>
          <a:bodyPr spcFirstLastPara="1" wrap="square" lIns="91425" tIns="45700" rIns="91425" bIns="45700" anchor="ctr" anchorCtr="0">
            <a:spAutoFit/>
          </a:bodyPr>
          <a:lstStyle/>
          <a:p>
            <a:pPr marL="0" lvl="0" indent="0">
              <a:lnSpc>
                <a:spcPct val="150000"/>
              </a:lnSpc>
            </a:pPr>
            <a:r>
              <a:rPr lang="en-IN" sz="900" b="0" i="0" dirty="0">
                <a:solidFill>
                  <a:srgbClr val="BD8738"/>
                </a:solidFill>
                <a:latin typeface="Times New Roman" panose="02020603050405020304" pitchFamily="18" charset="0"/>
                <a:ea typeface="EB Garamond SemiBold"/>
                <a:cs typeface="Times New Roman" panose="02020603050405020304" pitchFamily="18" charset="0"/>
                <a:sym typeface="EB Garamond SemiBold"/>
              </a:rPr>
              <a:t>https://github.com/Premadhu/Task3_Interactive_FrontEnd</a:t>
            </a:r>
          </a:p>
          <a:p>
            <a:pPr marL="0" lvl="0" indent="0">
              <a:lnSpc>
                <a:spcPct val="150000"/>
              </a:lnSpc>
            </a:pPr>
            <a:r>
              <a:rPr lang="en-IN" sz="900" b="0" i="0" dirty="0">
                <a:solidFill>
                  <a:srgbClr val="BD8738"/>
                </a:solidFill>
                <a:latin typeface="Times New Roman" panose="02020603050405020304" pitchFamily="18" charset="0"/>
                <a:ea typeface="EB Garamond SemiBold"/>
                <a:cs typeface="Times New Roman" panose="02020603050405020304" pitchFamily="18" charset="0"/>
                <a:sym typeface="EB Garamond SemiBold"/>
              </a:rPr>
              <a:t>https://github.com/im3shn/Task3_Interactive-FrontEnd</a:t>
            </a:r>
          </a:p>
          <a:p>
            <a:pPr marL="0" lvl="0" indent="0">
              <a:lnSpc>
                <a:spcPct val="150000"/>
              </a:lnSpc>
            </a:pPr>
            <a:r>
              <a:rPr lang="en-IN" sz="900" b="0" i="0" dirty="0">
                <a:solidFill>
                  <a:srgbClr val="BD8738"/>
                </a:solidFill>
                <a:latin typeface="Times New Roman" panose="02020603050405020304" pitchFamily="18" charset="0"/>
                <a:ea typeface="EB Garamond SemiBold"/>
                <a:cs typeface="Times New Roman" panose="02020603050405020304" pitchFamily="18" charset="0"/>
                <a:sym typeface="EB Garamond SemiBold"/>
              </a:rPr>
              <a:t>https://github.com/thulasiman/Task3_Interactive-FrontEnd</a:t>
            </a:r>
          </a:p>
          <a:p>
            <a:pPr marL="0" lvl="0" indent="0">
              <a:lnSpc>
                <a:spcPct val="150000"/>
              </a:lnSpc>
            </a:pPr>
            <a:r>
              <a:rPr lang="en-IN" sz="900" b="0" i="0" dirty="0">
                <a:solidFill>
                  <a:srgbClr val="BD8738"/>
                </a:solidFill>
                <a:latin typeface="Times New Roman" panose="02020603050405020304" pitchFamily="18" charset="0"/>
                <a:ea typeface="EB Garamond SemiBold"/>
                <a:cs typeface="Times New Roman" panose="02020603050405020304" pitchFamily="18" charset="0"/>
                <a:sym typeface="EB Garamond SemiBold"/>
              </a:rPr>
              <a:t>https://github.com/VyshnaviB14/Task3_InteractiveFrontEnd</a:t>
            </a:r>
            <a:endParaRPr sz="900" b="0" i="0" dirty="0">
              <a:solidFill>
                <a:srgbClr val="BD8738"/>
              </a:solidFill>
              <a:latin typeface="Times New Roman" panose="02020603050405020304" pitchFamily="18" charset="0"/>
              <a:ea typeface="EB Garamond SemiBold"/>
              <a:cs typeface="Times New Roman" panose="02020603050405020304" pitchFamily="18" charset="0"/>
              <a:sym typeface="EB Garamon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738</TotalTime>
  <Words>279</Words>
  <Application>Microsoft Office PowerPoint</Application>
  <PresentationFormat>On-screen Show (16:9)</PresentationFormat>
  <Paragraphs>50</Paragraphs>
  <Slides>7</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Public Sans</vt:lpstr>
      <vt:lpstr>Arial</vt:lpstr>
      <vt:lpstr>Calibri</vt:lpstr>
      <vt:lpstr>EB Garamond Medium</vt:lpstr>
      <vt:lpstr>EB Garamond</vt:lpstr>
      <vt:lpstr>Noto Sans Symbols</vt:lpstr>
      <vt:lpstr>Times New Roman</vt:lpstr>
      <vt:lpstr>Arial</vt:lpstr>
      <vt:lpstr>Simple Light</vt:lpstr>
      <vt:lpstr>PowerPoint Presentation</vt:lpstr>
      <vt:lpstr>Blog Website </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Preethi B</cp:lastModifiedBy>
  <cp:revision>19</cp:revision>
  <dcterms:created xsi:type="dcterms:W3CDTF">2020-08-13T11:21:46Z</dcterms:created>
  <dcterms:modified xsi:type="dcterms:W3CDTF">2023-11-02T15:15:00Z</dcterms:modified>
</cp:coreProperties>
</file>